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61" r:id="rId7"/>
    <p:sldId id="262" r:id="rId8"/>
    <p:sldId id="264" r:id="rId9"/>
    <p:sldId id="265" r:id="rId10"/>
  </p:sldIdLst>
  <p:sldSz cx="9906000" cy="6858000" type="A4"/>
  <p:notesSz cx="6742113" cy="9621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0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582" cy="48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582" cy="48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690" cy="432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39076"/>
            <a:ext cx="2921582" cy="48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8971" y="9139076"/>
            <a:ext cx="2921582" cy="48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690" cy="43298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690" cy="43298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690" cy="43298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689665938_0_2:notes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700" cy="432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68966593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74212" y="4570373"/>
            <a:ext cx="5393690" cy="43298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22313"/>
            <a:ext cx="5208587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5026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95300" y="1600202"/>
            <a:ext cx="85026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ysage 3 poses avec légende">
  <p:cSld name="Paysage 3 poses avec légen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>
            <a:spLocks noGrp="1"/>
          </p:cNvSpPr>
          <p:nvPr>
            <p:ph type="pic" idx="2"/>
          </p:nvPr>
        </p:nvSpPr>
        <p:spPr>
          <a:xfrm>
            <a:off x="4705350" y="3352800"/>
            <a:ext cx="427609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>
            <a:spLocks noGrp="1"/>
          </p:cNvSpPr>
          <p:nvPr>
            <p:ph type="pic" idx="3"/>
          </p:nvPr>
        </p:nvSpPr>
        <p:spPr>
          <a:xfrm>
            <a:off x="247650" y="3352800"/>
            <a:ext cx="427609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>
            <a:spLocks noGrp="1"/>
          </p:cNvSpPr>
          <p:nvPr>
            <p:ph type="pic" idx="4"/>
          </p:nvPr>
        </p:nvSpPr>
        <p:spPr>
          <a:xfrm>
            <a:off x="4705350" y="228600"/>
            <a:ext cx="427609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247650" y="228600"/>
            <a:ext cx="4276090" cy="296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ses mélangé">
  <p:cSld name="3 poses mélangé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>
            <a:spLocks noGrp="1"/>
          </p:cNvSpPr>
          <p:nvPr>
            <p:ph type="pic" idx="2"/>
          </p:nvPr>
        </p:nvSpPr>
        <p:spPr>
          <a:xfrm>
            <a:off x="5035550" y="3124962"/>
            <a:ext cx="4005326" cy="27729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>
            <a:spLocks noGrp="1"/>
          </p:cNvSpPr>
          <p:nvPr>
            <p:ph type="pic" idx="3"/>
          </p:nvPr>
        </p:nvSpPr>
        <p:spPr>
          <a:xfrm>
            <a:off x="247650" y="228600"/>
            <a:ext cx="4606290" cy="5669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>
            <a:spLocks noGrp="1"/>
          </p:cNvSpPr>
          <p:nvPr>
            <p:ph type="pic" idx="4"/>
          </p:nvPr>
        </p:nvSpPr>
        <p:spPr>
          <a:xfrm>
            <a:off x="5035550" y="228600"/>
            <a:ext cx="3978910" cy="27546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4 poses avec légendes">
  <p:cSld name="Portrait 4 poses avec légende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>
            <a:spLocks noGrp="1"/>
          </p:cNvSpPr>
          <p:nvPr>
            <p:ph type="pic" idx="2"/>
          </p:nvPr>
        </p:nvSpPr>
        <p:spPr>
          <a:xfrm>
            <a:off x="2022475" y="228600"/>
            <a:ext cx="2476500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>
            <a:spLocks noGrp="1"/>
          </p:cNvSpPr>
          <p:nvPr>
            <p:ph type="pic" idx="3"/>
          </p:nvPr>
        </p:nvSpPr>
        <p:spPr>
          <a:xfrm>
            <a:off x="2022475" y="3505200"/>
            <a:ext cx="2475649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>
            <a:spLocks noGrp="1"/>
          </p:cNvSpPr>
          <p:nvPr>
            <p:ph type="pic" idx="4"/>
          </p:nvPr>
        </p:nvSpPr>
        <p:spPr>
          <a:xfrm>
            <a:off x="4664075" y="228600"/>
            <a:ext cx="2476500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>
            <a:spLocks noGrp="1"/>
          </p:cNvSpPr>
          <p:nvPr>
            <p:ph type="pic" idx="5"/>
          </p:nvPr>
        </p:nvSpPr>
        <p:spPr>
          <a:xfrm>
            <a:off x="4664926" y="3505200"/>
            <a:ext cx="2475649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165100" y="228600"/>
            <a:ext cx="1816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6"/>
          </p:nvPr>
        </p:nvSpPr>
        <p:spPr>
          <a:xfrm>
            <a:off x="7181850" y="228600"/>
            <a:ext cx="1816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7"/>
          </p:nvPr>
        </p:nvSpPr>
        <p:spPr>
          <a:xfrm>
            <a:off x="165100" y="4724400"/>
            <a:ext cx="1816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8"/>
          </p:nvPr>
        </p:nvSpPr>
        <p:spPr>
          <a:xfrm>
            <a:off x="7181850" y="4724400"/>
            <a:ext cx="1816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ysage 4 poses avec légendes">
  <p:cSld name="Paysage 4 poses avec légende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pic" idx="2"/>
          </p:nvPr>
        </p:nvSpPr>
        <p:spPr>
          <a:xfrm>
            <a:off x="577851" y="685800"/>
            <a:ext cx="3957738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577850" y="6324600"/>
            <a:ext cx="396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>
            <a:spLocks noGrp="1"/>
          </p:cNvSpPr>
          <p:nvPr>
            <p:ph type="pic" idx="3"/>
          </p:nvPr>
        </p:nvSpPr>
        <p:spPr>
          <a:xfrm>
            <a:off x="4622800" y="685800"/>
            <a:ext cx="3962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>
            <a:spLocks noGrp="1"/>
          </p:cNvSpPr>
          <p:nvPr>
            <p:ph type="pic" idx="4"/>
          </p:nvPr>
        </p:nvSpPr>
        <p:spPr>
          <a:xfrm>
            <a:off x="577850" y="3505200"/>
            <a:ext cx="3962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5"/>
          </p:nvPr>
        </p:nvSpPr>
        <p:spPr>
          <a:xfrm>
            <a:off x="4622800" y="3505200"/>
            <a:ext cx="3962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6"/>
          </p:nvPr>
        </p:nvSpPr>
        <p:spPr>
          <a:xfrm>
            <a:off x="577850" y="304800"/>
            <a:ext cx="396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7"/>
          </p:nvPr>
        </p:nvSpPr>
        <p:spPr>
          <a:xfrm>
            <a:off x="4622800" y="6324600"/>
            <a:ext cx="396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8"/>
          </p:nvPr>
        </p:nvSpPr>
        <p:spPr>
          <a:xfrm>
            <a:off x="4622800" y="304800"/>
            <a:ext cx="396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4 poses avec grande légende">
  <p:cSld name="Portrait 4 poses avec grande légen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>
            <a:spLocks noGrp="1"/>
          </p:cNvSpPr>
          <p:nvPr>
            <p:ph type="pic" idx="2"/>
          </p:nvPr>
        </p:nvSpPr>
        <p:spPr>
          <a:xfrm>
            <a:off x="247651" y="416356"/>
            <a:ext cx="2173872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>
            <a:spLocks noGrp="1"/>
          </p:cNvSpPr>
          <p:nvPr>
            <p:ph type="pic" idx="3"/>
          </p:nvPr>
        </p:nvSpPr>
        <p:spPr>
          <a:xfrm>
            <a:off x="4705351" y="416356"/>
            <a:ext cx="2173872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>
            <a:spLocks noGrp="1"/>
          </p:cNvSpPr>
          <p:nvPr>
            <p:ph type="pic" idx="4"/>
          </p:nvPr>
        </p:nvSpPr>
        <p:spPr>
          <a:xfrm>
            <a:off x="2476501" y="416356"/>
            <a:ext cx="2173872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>
            <a:spLocks noGrp="1"/>
          </p:cNvSpPr>
          <p:nvPr>
            <p:ph type="pic" idx="5"/>
          </p:nvPr>
        </p:nvSpPr>
        <p:spPr>
          <a:xfrm>
            <a:off x="6934201" y="416356"/>
            <a:ext cx="2173872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247650" y="3352800"/>
            <a:ext cx="883285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ses : portrait 1 pose, paysage 3 poses">
  <p:cSld name="4 poses : portrait 1 pose, paysage 3 pose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>
            <a:spLocks noGrp="1"/>
          </p:cNvSpPr>
          <p:nvPr>
            <p:ph type="pic" idx="2"/>
          </p:nvPr>
        </p:nvSpPr>
        <p:spPr>
          <a:xfrm>
            <a:off x="371900" y="257665"/>
            <a:ext cx="5161420" cy="63525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3"/>
          </p:nvPr>
        </p:nvSpPr>
        <p:spPr>
          <a:xfrm>
            <a:off x="5900202" y="257665"/>
            <a:ext cx="2892554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>
            <a:spLocks noGrp="1"/>
          </p:cNvSpPr>
          <p:nvPr>
            <p:ph type="pic" idx="4"/>
          </p:nvPr>
        </p:nvSpPr>
        <p:spPr>
          <a:xfrm>
            <a:off x="5900202" y="2432657"/>
            <a:ext cx="2892554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>
            <a:spLocks noGrp="1"/>
          </p:cNvSpPr>
          <p:nvPr>
            <p:ph type="pic" idx="5"/>
          </p:nvPr>
        </p:nvSpPr>
        <p:spPr>
          <a:xfrm>
            <a:off x="5900202" y="4607649"/>
            <a:ext cx="2892554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ses : paysage 3 poses, portrait 2 poses">
  <p:cSld name="5 poses : paysage 3 poses, portrait 2 pose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>
            <a:spLocks noGrp="1"/>
          </p:cNvSpPr>
          <p:nvPr>
            <p:ph type="pic" idx="2"/>
          </p:nvPr>
        </p:nvSpPr>
        <p:spPr>
          <a:xfrm>
            <a:off x="247650" y="3429000"/>
            <a:ext cx="2242667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>
            <a:spLocks noGrp="1"/>
          </p:cNvSpPr>
          <p:nvPr>
            <p:ph type="pic" idx="3"/>
          </p:nvPr>
        </p:nvSpPr>
        <p:spPr>
          <a:xfrm>
            <a:off x="2641600" y="228600"/>
            <a:ext cx="6026150" cy="4171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>
            <a:spLocks noGrp="1"/>
          </p:cNvSpPr>
          <p:nvPr>
            <p:ph type="pic" idx="4"/>
          </p:nvPr>
        </p:nvSpPr>
        <p:spPr>
          <a:xfrm>
            <a:off x="247650" y="228600"/>
            <a:ext cx="2242667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>
            <a:spLocks noGrp="1"/>
          </p:cNvSpPr>
          <p:nvPr>
            <p:ph type="pic" idx="5"/>
          </p:nvPr>
        </p:nvSpPr>
        <p:spPr>
          <a:xfrm>
            <a:off x="5695950" y="4495800"/>
            <a:ext cx="2971800" cy="205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>
            <a:spLocks noGrp="1"/>
          </p:cNvSpPr>
          <p:nvPr>
            <p:ph type="pic" idx="6"/>
          </p:nvPr>
        </p:nvSpPr>
        <p:spPr>
          <a:xfrm>
            <a:off x="2641600" y="4495800"/>
            <a:ext cx="2971800" cy="205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ses : paysage 2 poses, portrait 3 poses">
  <p:cSld name="5 poses : paysage 2 poses, portrait 3 pose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>
            <a:spLocks noGrp="1"/>
          </p:cNvSpPr>
          <p:nvPr>
            <p:ph type="pic" idx="2"/>
          </p:nvPr>
        </p:nvSpPr>
        <p:spPr>
          <a:xfrm>
            <a:off x="247650" y="228600"/>
            <a:ext cx="282321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>
            <a:spLocks noGrp="1"/>
          </p:cNvSpPr>
          <p:nvPr>
            <p:ph type="pic" idx="3"/>
          </p:nvPr>
        </p:nvSpPr>
        <p:spPr>
          <a:xfrm>
            <a:off x="247650" y="3867150"/>
            <a:ext cx="4292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>
            <a:spLocks noGrp="1"/>
          </p:cNvSpPr>
          <p:nvPr>
            <p:ph type="pic" idx="4"/>
          </p:nvPr>
        </p:nvSpPr>
        <p:spPr>
          <a:xfrm>
            <a:off x="4787900" y="3867150"/>
            <a:ext cx="4292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>
            <a:spLocks noGrp="1"/>
          </p:cNvSpPr>
          <p:nvPr>
            <p:ph type="pic" idx="5"/>
          </p:nvPr>
        </p:nvSpPr>
        <p:spPr>
          <a:xfrm>
            <a:off x="3260725" y="228600"/>
            <a:ext cx="282321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>
            <a:spLocks noGrp="1"/>
          </p:cNvSpPr>
          <p:nvPr>
            <p:ph type="pic" idx="6"/>
          </p:nvPr>
        </p:nvSpPr>
        <p:spPr>
          <a:xfrm>
            <a:off x="6273800" y="228600"/>
            <a:ext cx="282321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ré avec légende">
  <p:cSld name="Carré avec légen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>
            <a:spLocks noGrp="1"/>
          </p:cNvSpPr>
          <p:nvPr>
            <p:ph type="pic" idx="2"/>
          </p:nvPr>
        </p:nvSpPr>
        <p:spPr>
          <a:xfrm>
            <a:off x="2311400" y="762000"/>
            <a:ext cx="5279445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2311400" y="5715000"/>
            <a:ext cx="528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ré 2 poses avec légende">
  <p:cSld name="Carré 2 poses avec légen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>
            <a:spLocks noGrp="1"/>
          </p:cNvSpPr>
          <p:nvPr>
            <p:ph type="pic" idx="2"/>
          </p:nvPr>
        </p:nvSpPr>
        <p:spPr>
          <a:xfrm>
            <a:off x="5368213" y="1371600"/>
            <a:ext cx="3464638" cy="32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>
            <a:spLocks noGrp="1"/>
          </p:cNvSpPr>
          <p:nvPr>
            <p:ph type="pic" idx="3"/>
          </p:nvPr>
        </p:nvSpPr>
        <p:spPr>
          <a:xfrm>
            <a:off x="1240713" y="1371600"/>
            <a:ext cx="3464638" cy="32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365750" y="4648200"/>
            <a:ext cx="34671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4"/>
          </p:nvPr>
        </p:nvSpPr>
        <p:spPr>
          <a:xfrm>
            <a:off x="1238250" y="4648200"/>
            <a:ext cx="34671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ysage avec légende">
  <p:cSld name="Paysage avec légen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577850" y="218390"/>
            <a:ext cx="8089900" cy="5600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77850" y="5943600"/>
            <a:ext cx="8089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 avec légende">
  <p:cSld name="Panorama avec légen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>
            <a:spLocks noGrp="1"/>
          </p:cNvSpPr>
          <p:nvPr>
            <p:ph type="pic" idx="2"/>
          </p:nvPr>
        </p:nvSpPr>
        <p:spPr>
          <a:xfrm>
            <a:off x="247650" y="1524000"/>
            <a:ext cx="8915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247650" y="4343400"/>
            <a:ext cx="8915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/>
          <a:lstStyle>
            <a:lvl1pPr marL="457200" marR="0" lvl="0" indent="-22860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avec légende">
  <p:cSld name="Portrait avec légen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330200" y="228600"/>
            <a:ext cx="515112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530850" y="228600"/>
            <a:ext cx="34671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ysage en mode Plein écran">
  <p:cSld name="Paysage en mode Plein écra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'album">
  <p:cSld name="Section d'albu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rot="-5400000">
            <a:off x="6044272" y="3255645"/>
            <a:ext cx="6858000" cy="3467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 rot="-5400000">
            <a:off x="6382893" y="3334160"/>
            <a:ext cx="6858000" cy="1882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9637061" y="-733"/>
            <a:ext cx="825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471715" y="2146300"/>
            <a:ext cx="2559050" cy="219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 flipH="1">
            <a:off x="471715" y="6172200"/>
            <a:ext cx="767715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471715" y="0"/>
            <a:ext cx="7677150" cy="198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71715" y="5791200"/>
            <a:ext cx="7677150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471715" y="4495800"/>
            <a:ext cx="7677150" cy="129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4"/>
          </p:nvPr>
        </p:nvSpPr>
        <p:spPr>
          <a:xfrm>
            <a:off x="3195865" y="2133600"/>
            <a:ext cx="2393950" cy="22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>
            <a:spLocks noGrp="1"/>
          </p:cNvSpPr>
          <p:nvPr>
            <p:ph type="pic" idx="5"/>
          </p:nvPr>
        </p:nvSpPr>
        <p:spPr>
          <a:xfrm>
            <a:off x="5754915" y="2133600"/>
            <a:ext cx="2393950" cy="22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2 poses avec légendes">
  <p:cSld name="Portrait 2 poses avec légend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>
            <a:spLocks noGrp="1"/>
          </p:cNvSpPr>
          <p:nvPr>
            <p:ph type="pic" idx="2"/>
          </p:nvPr>
        </p:nvSpPr>
        <p:spPr>
          <a:xfrm>
            <a:off x="4702802" y="533401"/>
            <a:ext cx="3717299" cy="457514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pic" idx="3"/>
          </p:nvPr>
        </p:nvSpPr>
        <p:spPr>
          <a:xfrm>
            <a:off x="742950" y="533400"/>
            <a:ext cx="3714750" cy="457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42950" y="5257800"/>
            <a:ext cx="3714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4705350" y="5257800"/>
            <a:ext cx="3714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ysage 2 poses avec légendes">
  <p:cSld name="Paysage 2 poses avec légend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4705350" y="1085850"/>
            <a:ext cx="4375150" cy="3028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3"/>
          </p:nvPr>
        </p:nvSpPr>
        <p:spPr>
          <a:xfrm>
            <a:off x="165100" y="1085850"/>
            <a:ext cx="4375150" cy="3028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65100" y="4267200"/>
            <a:ext cx="4375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4"/>
          </p:nvPr>
        </p:nvSpPr>
        <p:spPr>
          <a:xfrm>
            <a:off x="4705350" y="4267200"/>
            <a:ext cx="4375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oses mélangé avec légende">
  <p:cSld name="2 poses mélangé avec légen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5118101" y="225552"/>
            <a:ext cx="4002024" cy="27706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3"/>
          </p:nvPr>
        </p:nvSpPr>
        <p:spPr>
          <a:xfrm>
            <a:off x="165101" y="222505"/>
            <a:ext cx="4732603" cy="58247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5118101" y="3124201"/>
            <a:ext cx="4002025" cy="298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3 poses avec légendes">
  <p:cSld name="Portrait 3 poses avec légende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>
            <a:spLocks noGrp="1"/>
          </p:cNvSpPr>
          <p:nvPr>
            <p:ph type="pic" idx="2"/>
          </p:nvPr>
        </p:nvSpPr>
        <p:spPr>
          <a:xfrm>
            <a:off x="247650" y="533400"/>
            <a:ext cx="28067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>
            <a:spLocks noGrp="1"/>
          </p:cNvSpPr>
          <p:nvPr>
            <p:ph type="pic" idx="3"/>
          </p:nvPr>
        </p:nvSpPr>
        <p:spPr>
          <a:xfrm>
            <a:off x="3302000" y="533400"/>
            <a:ext cx="28067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pic" idx="4"/>
          </p:nvPr>
        </p:nvSpPr>
        <p:spPr>
          <a:xfrm>
            <a:off x="6356350" y="533400"/>
            <a:ext cx="28067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247650" y="4343400"/>
            <a:ext cx="2806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5"/>
          </p:nvPr>
        </p:nvSpPr>
        <p:spPr>
          <a:xfrm>
            <a:off x="3302000" y="4343400"/>
            <a:ext cx="2806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6"/>
          </p:nvPr>
        </p:nvSpPr>
        <p:spPr>
          <a:xfrm>
            <a:off x="6356350" y="4343400"/>
            <a:ext cx="2806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9630046" y="0"/>
            <a:ext cx="825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-5400000">
            <a:off x="6044272" y="3255645"/>
            <a:ext cx="6858000" cy="3467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 rot="-5400000">
            <a:off x="6382893" y="3334160"/>
            <a:ext cx="6858000" cy="1882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5026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95300" y="1600202"/>
            <a:ext cx="85026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-5400000">
            <a:off x="8426450" y="997612"/>
            <a:ext cx="21336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-5400000">
            <a:off x="7893050" y="3817013"/>
            <a:ext cx="3200400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 rot="5400000">
            <a:off x="9009064" y="5947437"/>
            <a:ext cx="968375" cy="3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9637061" y="-733"/>
            <a:ext cx="825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1"/>
            <a:ext cx="9293087" cy="6858000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pic>
        <p:nvPicPr>
          <p:cNvPr id="10" name="Picture 2" descr="E:\AmazonDriveDownload(1)\171025 - Boomerang Retouches\Format Normal\DSC_3379.jpg"/>
          <p:cNvPicPr>
            <a:picLocks noChangeAspect="1" noChangeArrowheads="1"/>
          </p:cNvPicPr>
          <p:nvPr/>
        </p:nvPicPr>
        <p:blipFill>
          <a:blip r:embed="rId3" cstate="print"/>
          <a:srcRect t="13846" b="4615"/>
          <a:stretch>
            <a:fillRect/>
          </a:stretch>
        </p:blipFill>
        <p:spPr bwMode="auto">
          <a:xfrm>
            <a:off x="0" y="1146712"/>
            <a:ext cx="9318124" cy="5065238"/>
          </a:xfrm>
          <a:prstGeom prst="rect">
            <a:avLst/>
          </a:prstGeom>
          <a:noFill/>
        </p:spPr>
      </p:pic>
      <p:pic>
        <p:nvPicPr>
          <p:cNvPr id="13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438" y="-211158"/>
            <a:ext cx="1093666" cy="15467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6119336"/>
            <a:ext cx="9342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24 avenue Marcel </a:t>
            </a:r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Journet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à Mouans-Sartoux, </a:t>
            </a:r>
          </a:p>
          <a:p>
            <a:pPr lvl="0"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parking gratuite, face à la gare SNCF </a:t>
            </a:r>
          </a:p>
          <a:p>
            <a:pPr lvl="0"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04 93 12 10 22 – www.boomerang.bio 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639957"/>
            <a:ext cx="10893286" cy="5218043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pic>
        <p:nvPicPr>
          <p:cNvPr id="5" name="Picture 2" descr="E:\AmazonDriveDownload(1)\171025 - Boomerang Retouches\Format Normal\DSC_2788.jpg"/>
          <p:cNvPicPr>
            <a:picLocks noChangeAspect="1" noChangeArrowheads="1"/>
          </p:cNvPicPr>
          <p:nvPr/>
        </p:nvPicPr>
        <p:blipFill>
          <a:blip r:embed="rId2" cstate="print"/>
          <a:srcRect t="23286" b="51635"/>
          <a:stretch>
            <a:fillRect/>
          </a:stretch>
        </p:blipFill>
        <p:spPr bwMode="auto">
          <a:xfrm>
            <a:off x="0" y="0"/>
            <a:ext cx="9301842" cy="1649896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66530" y="2907775"/>
            <a:ext cx="8120269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Tous les produits du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quotidien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en vrac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sans emballage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b="1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Approvisionnement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local et régional privilégié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Produits principalement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bio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raisonnés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ou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solidaires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Nos clients sont invités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à apporter leurs propres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contenants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ou à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utiliser le service de contenants consignés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Nos clients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participent activement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à la maîtrise de l’impact de leurs consommation.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7726" y="1638601"/>
            <a:ext cx="61722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Le concept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pic>
        <p:nvPicPr>
          <p:cNvPr id="8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2847" y="1548068"/>
            <a:ext cx="1093666" cy="154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1798983"/>
            <a:ext cx="9293087" cy="5059017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pic>
        <p:nvPicPr>
          <p:cNvPr id="4" name="Picture 3" descr="E:\AmazonDriveDownload(1)\171025 - Boomerang Retouches\Format Normal\DSC_2802.jpg"/>
          <p:cNvPicPr>
            <a:picLocks noChangeAspect="1" noChangeArrowheads="1"/>
          </p:cNvPicPr>
          <p:nvPr/>
        </p:nvPicPr>
        <p:blipFill>
          <a:blip r:embed="rId3" cstate="print"/>
          <a:srcRect t="38253" b="32417"/>
          <a:stretch>
            <a:fillRect/>
          </a:stretch>
        </p:blipFill>
        <p:spPr bwMode="auto">
          <a:xfrm>
            <a:off x="0" y="-1"/>
            <a:ext cx="9289010" cy="1818861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3548" y="1311183"/>
            <a:ext cx="8870575" cy="15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Nos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valeurs, notre engagement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31" y="2343799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itchFamily="34" charset="0"/>
                <a:cs typeface="Calibri" pitchFamily="34" charset="0"/>
              </a:rPr>
              <a:t> l’Epicerie Boomerang puise sa source dans l’économie circulaire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6820" y="3218377"/>
            <a:ext cx="2189241" cy="3120147"/>
            <a:chOff x="116632" y="6197696"/>
            <a:chExt cx="936104" cy="1334154"/>
          </a:xfrm>
        </p:grpSpPr>
        <p:pic>
          <p:nvPicPr>
            <p:cNvPr id="10" name="Picture 2" descr="C:\Users\tfran\Google Drive\boomerang\COM\LOGOS\3r economie circulaire.png"/>
            <p:cNvPicPr>
              <a:picLocks noChangeAspect="1" noChangeArrowheads="1"/>
            </p:cNvPicPr>
            <p:nvPr/>
          </p:nvPicPr>
          <p:blipFill>
            <a:blip r:embed="rId4" cstate="print">
              <a:lum contrast="-40000"/>
            </a:blip>
            <a:srcRect l="33992" r="32015"/>
            <a:stretch>
              <a:fillRect/>
            </a:stretch>
          </p:blipFill>
          <p:spPr bwMode="auto">
            <a:xfrm>
              <a:off x="260648" y="6197696"/>
              <a:ext cx="648072" cy="987552"/>
            </a:xfrm>
            <a:prstGeom prst="rect">
              <a:avLst/>
            </a:prstGeom>
            <a:noFill/>
          </p:spPr>
        </p:pic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116632" y="7243818"/>
              <a:ext cx="936104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iko" pitchFamily="50" charset="0"/>
                  <a:ea typeface="+mn-ea"/>
                  <a:cs typeface="+mn-cs"/>
                </a:rPr>
                <a:t>Réduire</a:t>
              </a:r>
              <a:endPara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ko" pitchFamily="50" charset="0"/>
                <a:ea typeface="+mn-ea"/>
                <a:cs typeface="+mn-cs"/>
              </a:endParaRPr>
            </a:p>
          </p:txBody>
        </p:sp>
      </p:grp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226426" y="3200134"/>
            <a:ext cx="7573550" cy="81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Réduire le gaspillage alimentaire </a:t>
            </a:r>
            <a:br>
              <a:rPr lang="fr-FR" sz="24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achetant la juste quantité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Réduire les déchets ménager </a:t>
            </a:r>
            <a:br>
              <a:rPr lang="fr-FR" sz="24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éliminant à la source l’emballage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Réduire l’impact du transport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r-FR" sz="2400" dirty="0" smtClean="0"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privilégiant les acteurs locaux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3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4003" y="1687216"/>
            <a:ext cx="1093666" cy="154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938" y="1808922"/>
            <a:ext cx="9293087" cy="5059017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pic>
        <p:nvPicPr>
          <p:cNvPr id="4" name="Picture 3" descr="E:\AmazonDriveDownload(1)\171025 - Boomerang Retouches\Format Normal\DSC_2802.jpg"/>
          <p:cNvPicPr>
            <a:picLocks noChangeAspect="1" noChangeArrowheads="1"/>
          </p:cNvPicPr>
          <p:nvPr/>
        </p:nvPicPr>
        <p:blipFill>
          <a:blip r:embed="rId3" cstate="print"/>
          <a:srcRect t="38253" b="32417"/>
          <a:stretch>
            <a:fillRect/>
          </a:stretch>
        </p:blipFill>
        <p:spPr bwMode="auto">
          <a:xfrm>
            <a:off x="0" y="-1"/>
            <a:ext cx="9289010" cy="1818861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3548" y="1311183"/>
            <a:ext cx="8870575" cy="15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Nos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valeurs, notre engagement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31" y="2343799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itchFamily="34" charset="0"/>
                <a:cs typeface="Calibri" pitchFamily="34" charset="0"/>
              </a:rPr>
              <a:t> l’Epicerie Boomerang puise sa source dans l’économie circulaire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42989" y="3594397"/>
            <a:ext cx="7573550" cy="218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Favoriser la durée de vie des ressources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fr-FR" sz="2400" dirty="0" smtClean="0"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ré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utilisant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 contenants plusieurs fois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Privilégier l’utilisation à la possession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</a:t>
            </a:r>
            <a:br>
              <a:rPr lang="fr-FR" sz="2400" dirty="0" smtClean="0"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bouteilles consignées sont partagées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e 11"/>
          <p:cNvGrpSpPr/>
          <p:nvPr/>
        </p:nvGrpSpPr>
        <p:grpSpPr>
          <a:xfrm>
            <a:off x="66944" y="3197152"/>
            <a:ext cx="2199181" cy="2898229"/>
            <a:chOff x="164257" y="7689304"/>
            <a:chExt cx="936104" cy="1233661"/>
          </a:xfrm>
        </p:grpSpPr>
        <p:pic>
          <p:nvPicPr>
            <p:cNvPr id="13" name="Picture 2" descr="C:\Users\tfran\Google Drive\boomerang\COM\LOGOS\3r economie circulaire.png"/>
            <p:cNvPicPr>
              <a:picLocks noChangeAspect="1" noChangeArrowheads="1"/>
            </p:cNvPicPr>
            <p:nvPr/>
          </p:nvPicPr>
          <p:blipFill>
            <a:blip r:embed="rId4" cstate="print">
              <a:lum contrast="-40000"/>
            </a:blip>
            <a:srcRect r="70087"/>
            <a:stretch>
              <a:fillRect/>
            </a:stretch>
          </p:blipFill>
          <p:spPr bwMode="auto">
            <a:xfrm>
              <a:off x="338416" y="7689304"/>
              <a:ext cx="570304" cy="987554"/>
            </a:xfrm>
            <a:prstGeom prst="rect">
              <a:avLst/>
            </a:prstGeom>
            <a:noFill/>
          </p:spPr>
        </p:pic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164257" y="8634933"/>
              <a:ext cx="936104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Réutiliser</a:t>
              </a:r>
              <a:endPara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pic>
        <p:nvPicPr>
          <p:cNvPr id="21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3821" y="1726973"/>
            <a:ext cx="1093666" cy="154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1798983"/>
            <a:ext cx="9293087" cy="5059017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E:\AmazonDriveDownload(1)\171025 - Boomerang Retouches\Format Normal\DSC_2802.jpg"/>
          <p:cNvPicPr>
            <a:picLocks noChangeAspect="1" noChangeArrowheads="1"/>
          </p:cNvPicPr>
          <p:nvPr/>
        </p:nvPicPr>
        <p:blipFill>
          <a:blip r:embed="rId3" cstate="print"/>
          <a:srcRect t="38253" b="32417"/>
          <a:stretch>
            <a:fillRect/>
          </a:stretch>
        </p:blipFill>
        <p:spPr bwMode="auto">
          <a:xfrm>
            <a:off x="0" y="-1"/>
            <a:ext cx="9289010" cy="1818861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3548" y="1311183"/>
            <a:ext cx="8870575" cy="15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Nos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valeurs, notre engagement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31" y="2343799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itchFamily="34" charset="0"/>
                <a:cs typeface="Calibri" pitchFamily="34" charset="0"/>
              </a:rPr>
              <a:t> l’Epicerie Boomerang puise sa source dans l’économie circulaire</a:t>
            </a:r>
          </a:p>
        </p:txBody>
      </p:sp>
      <p:grpSp>
        <p:nvGrpSpPr>
          <p:cNvPr id="8" name="Groupe 14"/>
          <p:cNvGrpSpPr/>
          <p:nvPr/>
        </p:nvGrpSpPr>
        <p:grpSpPr>
          <a:xfrm>
            <a:off x="19878" y="3392367"/>
            <a:ext cx="2220535" cy="2441903"/>
            <a:chOff x="154732" y="8769424"/>
            <a:chExt cx="936104" cy="1029425"/>
          </a:xfrm>
        </p:grpSpPr>
        <p:pic>
          <p:nvPicPr>
            <p:cNvPr id="16" name="Picture 3" descr="C:\Users\tfran\Google Drive\boomerang\COM\LOGOS\3r economie circulaire.png"/>
            <p:cNvPicPr>
              <a:picLocks noChangeAspect="1" noChangeArrowheads="1"/>
            </p:cNvPicPr>
            <p:nvPr/>
          </p:nvPicPr>
          <p:blipFill>
            <a:blip r:embed="rId4" cstate="print">
              <a:lum contrast="-40000"/>
            </a:blip>
            <a:srcRect l="69344"/>
            <a:stretch>
              <a:fillRect/>
            </a:stretch>
          </p:blipFill>
          <p:spPr bwMode="auto">
            <a:xfrm>
              <a:off x="404664" y="8769424"/>
              <a:ext cx="422080" cy="713184"/>
            </a:xfrm>
            <a:prstGeom prst="rect">
              <a:avLst/>
            </a:prstGeom>
            <a:noFill/>
          </p:spPr>
        </p:pic>
        <p:sp>
          <p:nvSpPr>
            <p:cNvPr id="17" name="Espace réservé du contenu 2"/>
            <p:cNvSpPr txBox="1">
              <a:spLocks/>
            </p:cNvSpPr>
            <p:nvPr/>
          </p:nvSpPr>
          <p:spPr>
            <a:xfrm>
              <a:off x="154732" y="9510817"/>
              <a:ext cx="936104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Recycler</a:t>
              </a:r>
              <a:endPara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2107093" y="3846920"/>
            <a:ext cx="7105769" cy="1709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En éliminant le déchet à la source,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il n’y a plus besoin de recycler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Les autres ressources générées par la livraison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certains fournisseurs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sont réutilisé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ou recyclées.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1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3820" y="1746851"/>
            <a:ext cx="1093666" cy="154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9293087" cy="6858000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0" y="2924944"/>
            <a:ext cx="92734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lang="fr-FR" sz="4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Vos courses représentent </a:t>
            </a:r>
            <a:br>
              <a:rPr lang="fr-FR" sz="4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fr-FR" sz="4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plus qu’un prix</a:t>
            </a:r>
            <a:endParaRPr sz="4800" dirty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293087" cy="6858000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5026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Impacts 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vertueux</a:t>
            </a: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272475" y="1641328"/>
            <a:ext cx="8725500" cy="37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Relocalisation de l’économie </a:t>
            </a: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en faveur des acteurs locaux. </a:t>
            </a: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artisans</a:t>
            </a: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entreprises d’insertion</a:t>
            </a: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fr-FR" sz="2800" dirty="0" smtClean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Associations</a:t>
            </a: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Développement d’un mode de distribution qui élimine à la source les déchet</a:t>
            </a:r>
            <a:r>
              <a:rPr lang="fr-FR" sz="2800" dirty="0" smtClean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endParaRPr sz="2800" dirty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Retour à l’essentiel :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faire soi même et 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minimalisme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dirty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fr-FR" sz="2800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Participation des clients : </a:t>
            </a:r>
            <a:r>
              <a:rPr lang="fr-FR" sz="2800" b="1" dirty="0" err="1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Consom’acteurs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.</a:t>
            </a:r>
            <a:endParaRPr sz="2240" dirty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93087" cy="6858000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0" y="39750"/>
            <a:ext cx="927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lang="fr-FR" sz="3959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Qui </a:t>
            </a:r>
            <a:r>
              <a:rPr lang="fr-FR" sz="3959" dirty="0" smtClean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sommes-nous </a:t>
            </a:r>
            <a:r>
              <a:rPr lang="fr-FR" sz="3959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? </a:t>
            </a:r>
            <a:endParaRPr sz="3959" dirty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92358"/>
            <a:ext cx="9312965" cy="3535019"/>
          </a:xfrm>
          <a:prstGeom prst="rect">
            <a:avLst/>
          </a:prstGeom>
          <a:solidFill>
            <a:srgbClr val="DDD9C3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Users\tfran\Google Drive\boomerang\COM\photos\TOM_7653.JPG"/>
          <p:cNvPicPr>
            <a:picLocks noChangeAspect="1" noChangeArrowheads="1"/>
          </p:cNvPicPr>
          <p:nvPr/>
        </p:nvPicPr>
        <p:blipFill>
          <a:blip r:embed="rId3" cstate="print"/>
          <a:srcRect r="24487"/>
          <a:stretch>
            <a:fillRect/>
          </a:stretch>
        </p:blipFill>
        <p:spPr bwMode="auto">
          <a:xfrm>
            <a:off x="5337313" y="1864366"/>
            <a:ext cx="3859020" cy="33848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49087" y="2092964"/>
            <a:ext cx="50192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Origine du projet</a:t>
            </a:r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b="1" dirty="0" smtClean="0">
                <a:latin typeface="Calibri" pitchFamily="34" charset="0"/>
                <a:cs typeface="Calibri" pitchFamily="34" charset="0"/>
              </a:rPr>
              <a:t>Fondée en 2015  par </a:t>
            </a:r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Laura et Thomas</a:t>
            </a:r>
          </a:p>
          <a:p>
            <a:endParaRPr lang="fr-FR" sz="700" b="1" dirty="0" smtClean="0">
              <a:solidFill>
                <a:srgbClr val="E1691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Une des première épicerie </a:t>
            </a:r>
            <a:b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zéro déchet, bio et </a:t>
            </a:r>
            <a:r>
              <a:rPr lang="fr-F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locavore</a:t>
            </a:r>
            <a:endParaRPr lang="fr-F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700" b="1" dirty="0" smtClean="0">
              <a:solidFill>
                <a:srgbClr val="E1691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Partenariat avec des associations </a:t>
            </a:r>
            <a:b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d’insertion par le travail</a:t>
            </a:r>
          </a:p>
          <a:p>
            <a:endParaRPr lang="fr-FR" sz="7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Plus de </a:t>
            </a:r>
            <a: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1000 références</a:t>
            </a:r>
          </a:p>
          <a:p>
            <a:endParaRPr lang="fr-FR" sz="700" b="1" dirty="0" smtClean="0">
              <a:solidFill>
                <a:srgbClr val="E1691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Plus de </a:t>
            </a:r>
            <a:r>
              <a:rPr lang="fr-FR" sz="18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100 fournisseurs </a:t>
            </a:r>
            <a: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b="1" dirty="0" smtClean="0">
                <a:latin typeface="Calibri" pitchFamily="34" charset="0"/>
                <a:cs typeface="Calibri" pitchFamily="34" charset="0"/>
              </a:rPr>
              <a:t>dont le plus possibles d’acteurs locaux</a:t>
            </a:r>
            <a:endParaRPr lang="fr-FR" sz="1800" b="1" dirty="0" smtClean="0">
              <a:solidFill>
                <a:srgbClr val="E1691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39343" y="539620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aura, </a:t>
            </a:r>
            <a:r>
              <a:rPr lang="fr-FR" sz="2000" b="1" dirty="0" smtClean="0">
                <a:solidFill>
                  <a:srgbClr val="E1691F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homas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60234" y="5771257"/>
            <a:ext cx="434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 smtClean="0">
                <a:latin typeface="Calibri" pitchFamily="34" charset="0"/>
                <a:cs typeface="Calibri" pitchFamily="34" charset="0"/>
              </a:rPr>
              <a:t>épiciers indépendants et militants</a:t>
            </a:r>
            <a:endParaRPr lang="fr-FR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429" y="-141584"/>
            <a:ext cx="1093666" cy="154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293087" cy="6858000"/>
          </a:xfrm>
          <a:prstGeom prst="rect">
            <a:avLst/>
          </a:prstGeom>
          <a:solidFill>
            <a:srgbClr val="EFEFB3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iko" pitchFamily="50" charset="0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1" y="4140574"/>
            <a:ext cx="9273208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endParaRPr sz="8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0" y="5865612"/>
            <a:ext cx="9285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400" b="1" dirty="0">
                <a:latin typeface="Calibri" pitchFamily="34" charset="0"/>
                <a:cs typeface="Calibri" pitchFamily="34" charset="0"/>
              </a:rPr>
              <a:t>24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avenue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Marcel 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Journet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à Mouans-Sartoux, </a:t>
            </a:r>
          </a:p>
          <a:p>
            <a:pPr lvl="0" algn="ctr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parking gratuite,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face à la gare SNCF </a:t>
            </a:r>
            <a:endParaRPr sz="2400" b="1" dirty="0">
              <a:latin typeface="Calibri" pitchFamily="34" charset="0"/>
              <a:cs typeface="Calibri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04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93 12 10 22 – www.boomerang.bio </a:t>
            </a:r>
            <a:endParaRPr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 descr="C:\Users\thomas\Google Drive\boomerang\LOGOS\logo rond EPICERIE BOOMERA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298" y="-377686"/>
            <a:ext cx="4069406" cy="575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mporaryPhotoAlbu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251</Words>
  <Application>Microsoft Office PowerPoint</Application>
  <PresentationFormat>Format A4 (210 x 297 mm)</PresentationFormat>
  <Paragraphs>59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ContemporaryPhotoAlbum</vt:lpstr>
      <vt:lpstr>Diapositive 1</vt:lpstr>
      <vt:lpstr>Diapositive 2</vt:lpstr>
      <vt:lpstr>Diapositive 3</vt:lpstr>
      <vt:lpstr>Diapositive 4</vt:lpstr>
      <vt:lpstr>Diapositive 5</vt:lpstr>
      <vt:lpstr>Vos courses représentent  plus qu’un prix</vt:lpstr>
      <vt:lpstr>Impacts vertueux</vt:lpstr>
      <vt:lpstr>Qui sommes-nous ? 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bref</dc:title>
  <cp:lastModifiedBy>thomas</cp:lastModifiedBy>
  <cp:revision>7</cp:revision>
  <dcterms:modified xsi:type="dcterms:W3CDTF">2018-10-30T10:51:08Z</dcterms:modified>
</cp:coreProperties>
</file>