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4"/>
  </p:notesMasterIdLst>
  <p:handoutMasterIdLst>
    <p:handoutMasterId r:id="rId25"/>
  </p:handoutMasterIdLst>
  <p:sldIdLst>
    <p:sldId id="257" r:id="rId3"/>
    <p:sldId id="258" r:id="rId4"/>
    <p:sldId id="271" r:id="rId5"/>
    <p:sldId id="272" r:id="rId6"/>
    <p:sldId id="274" r:id="rId7"/>
    <p:sldId id="275" r:id="rId8"/>
    <p:sldId id="276" r:id="rId9"/>
    <p:sldId id="273" r:id="rId10"/>
    <p:sldId id="278" r:id="rId11"/>
    <p:sldId id="281" r:id="rId12"/>
    <p:sldId id="293" r:id="rId13"/>
    <p:sldId id="282" r:id="rId14"/>
    <p:sldId id="289" r:id="rId15"/>
    <p:sldId id="284" r:id="rId16"/>
    <p:sldId id="294" r:id="rId17"/>
    <p:sldId id="285" r:id="rId18"/>
    <p:sldId id="291" r:id="rId19"/>
    <p:sldId id="287" r:id="rId20"/>
    <p:sldId id="292" r:id="rId21"/>
    <p:sldId id="288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C0"/>
    <a:srgbClr val="00B0F0"/>
    <a:srgbClr val="DEA900"/>
    <a:srgbClr val="FFC000"/>
    <a:srgbClr val="437917"/>
    <a:srgbClr val="E1071C"/>
    <a:srgbClr val="F3771A"/>
    <a:srgbClr val="FFDD16"/>
    <a:srgbClr val="88D12D"/>
    <a:srgbClr val="61A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CFBD46-A2E7-4E5A-9B64-2E1A9695870A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921BE29F-7125-4560-B03E-F4237E4BB33A}">
      <dgm:prSet phldrT="[Texte]"/>
      <dgm:spPr>
        <a:solidFill>
          <a:srgbClr val="FFDE16"/>
        </a:solidFill>
        <a:ln>
          <a:solidFill>
            <a:srgbClr val="FFDD16"/>
          </a:solidFill>
        </a:ln>
      </dgm:spPr>
      <dgm:t>
        <a:bodyPr/>
        <a:lstStyle/>
        <a:p>
          <a:endParaRPr lang="fr-FR" dirty="0"/>
        </a:p>
      </dgm:t>
    </dgm:pt>
    <dgm:pt modelId="{C13E5FD0-14A4-4229-844A-93D3ACAFCFEF}" type="parTrans" cxnId="{BC423E64-65DA-4929-86EC-83E8963AC226}">
      <dgm:prSet/>
      <dgm:spPr/>
      <dgm:t>
        <a:bodyPr/>
        <a:lstStyle/>
        <a:p>
          <a:endParaRPr lang="fr-FR"/>
        </a:p>
      </dgm:t>
    </dgm:pt>
    <dgm:pt modelId="{ECFD2766-4B4D-4721-AE68-B6C68CFA4393}" type="sibTrans" cxnId="{BC423E64-65DA-4929-86EC-83E8963AC226}">
      <dgm:prSet/>
      <dgm:spPr>
        <a:ln>
          <a:solidFill>
            <a:srgbClr val="9A5315"/>
          </a:solidFill>
        </a:ln>
      </dgm:spPr>
      <dgm:t>
        <a:bodyPr/>
        <a:lstStyle/>
        <a:p>
          <a:endParaRPr lang="fr-FR"/>
        </a:p>
      </dgm:t>
    </dgm:pt>
    <dgm:pt modelId="{2A1D2296-DE1D-4C31-943C-76DEED868394}">
      <dgm:prSet phldrT="[Texte]"/>
      <dgm:spPr>
        <a:solidFill>
          <a:schemeClr val="accent3"/>
        </a:solidFill>
      </dgm:spPr>
      <dgm:t>
        <a:bodyPr/>
        <a:lstStyle/>
        <a:p>
          <a:endParaRPr lang="fr-FR" dirty="0"/>
        </a:p>
      </dgm:t>
    </dgm:pt>
    <dgm:pt modelId="{786BAFF5-B3FE-4F2E-A667-DE852D45C26F}" type="parTrans" cxnId="{928DA663-37F4-404E-B121-47ECCE4B3DDF}">
      <dgm:prSet/>
      <dgm:spPr/>
      <dgm:t>
        <a:bodyPr/>
        <a:lstStyle/>
        <a:p>
          <a:endParaRPr lang="fr-FR"/>
        </a:p>
      </dgm:t>
    </dgm:pt>
    <dgm:pt modelId="{88C714E6-0ECC-413C-B502-8C44E2BA7940}" type="sibTrans" cxnId="{928DA663-37F4-404E-B121-47ECCE4B3DDF}">
      <dgm:prSet/>
      <dgm:spPr/>
      <dgm:t>
        <a:bodyPr/>
        <a:lstStyle/>
        <a:p>
          <a:endParaRPr lang="fr-FR"/>
        </a:p>
      </dgm:t>
    </dgm:pt>
    <dgm:pt modelId="{799E6C28-DFFA-46D6-AD32-70D3A1558D06}" type="pres">
      <dgm:prSet presAssocID="{F4CFBD46-A2E7-4E5A-9B64-2E1A969587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B93E08D6-9590-4B6E-A3D6-719470F6572D}" type="pres">
      <dgm:prSet presAssocID="{F4CFBD46-A2E7-4E5A-9B64-2E1A9695870A}" presName="Name1" presStyleCnt="0"/>
      <dgm:spPr/>
    </dgm:pt>
    <dgm:pt modelId="{B5D5C769-8E37-4A63-AE03-44CD0B57AF60}" type="pres">
      <dgm:prSet presAssocID="{F4CFBD46-A2E7-4E5A-9B64-2E1A9695870A}" presName="cycle" presStyleCnt="0"/>
      <dgm:spPr/>
    </dgm:pt>
    <dgm:pt modelId="{DCE61568-023B-4AFA-9E66-D16FD9C798BE}" type="pres">
      <dgm:prSet presAssocID="{F4CFBD46-A2E7-4E5A-9B64-2E1A9695870A}" presName="srcNode" presStyleLbl="node1" presStyleIdx="0" presStyleCnt="2"/>
      <dgm:spPr/>
    </dgm:pt>
    <dgm:pt modelId="{A9842E2D-0DC3-47D6-9E9E-62CC65874FCF}" type="pres">
      <dgm:prSet presAssocID="{F4CFBD46-A2E7-4E5A-9B64-2E1A9695870A}" presName="conn" presStyleLbl="parChTrans1D2" presStyleIdx="0" presStyleCnt="1"/>
      <dgm:spPr/>
      <dgm:t>
        <a:bodyPr/>
        <a:lstStyle/>
        <a:p>
          <a:endParaRPr lang="fr-FR"/>
        </a:p>
      </dgm:t>
    </dgm:pt>
    <dgm:pt modelId="{DDDB55B8-07F1-418A-8E45-4B3FC9C424F0}" type="pres">
      <dgm:prSet presAssocID="{F4CFBD46-A2E7-4E5A-9B64-2E1A9695870A}" presName="extraNode" presStyleLbl="node1" presStyleIdx="0" presStyleCnt="2"/>
      <dgm:spPr/>
    </dgm:pt>
    <dgm:pt modelId="{DFDDCB8B-AE0F-4E0F-A725-36A666EDA3DF}" type="pres">
      <dgm:prSet presAssocID="{F4CFBD46-A2E7-4E5A-9B64-2E1A9695870A}" presName="dstNode" presStyleLbl="node1" presStyleIdx="0" presStyleCnt="2"/>
      <dgm:spPr/>
    </dgm:pt>
    <dgm:pt modelId="{37DC733D-3FAD-4A90-9919-DEE55198F0E9}" type="pres">
      <dgm:prSet presAssocID="{921BE29F-7125-4560-B03E-F4237E4BB33A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E5AABC4-F557-421C-B43F-BF3727069342}" type="pres">
      <dgm:prSet presAssocID="{921BE29F-7125-4560-B03E-F4237E4BB33A}" presName="accent_1" presStyleCnt="0"/>
      <dgm:spPr/>
    </dgm:pt>
    <dgm:pt modelId="{A62EBBFA-BFBE-4BF7-8EE7-9491E3AD0E33}" type="pres">
      <dgm:prSet presAssocID="{921BE29F-7125-4560-B03E-F4237E4BB33A}" presName="accentRepeatNode" presStyleLbl="solidFgAcc1" presStyleIdx="0" presStyleCnt="2" custScaleX="88495" custScaleY="88495"/>
      <dgm:spPr>
        <a:ln>
          <a:solidFill>
            <a:srgbClr val="FFDE16"/>
          </a:solidFill>
        </a:ln>
      </dgm:spPr>
    </dgm:pt>
    <dgm:pt modelId="{8E998A3D-74C8-45BB-B979-196E3410010D}" type="pres">
      <dgm:prSet presAssocID="{2A1D2296-DE1D-4C31-943C-76DEED868394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5B63E3B-A2FC-4C5C-8FC0-1344B2754A67}" type="pres">
      <dgm:prSet presAssocID="{2A1D2296-DE1D-4C31-943C-76DEED868394}" presName="accent_2" presStyleCnt="0"/>
      <dgm:spPr/>
    </dgm:pt>
    <dgm:pt modelId="{BBF4DB9D-55F6-4BDA-A53F-51F3A43CF2CC}" type="pres">
      <dgm:prSet presAssocID="{2A1D2296-DE1D-4C31-943C-76DEED868394}" presName="accentRepeatNode" presStyleLbl="solidFgAcc1" presStyleIdx="1" presStyleCnt="2" custScaleX="88495" custScaleY="88495"/>
      <dgm:spPr>
        <a:ln>
          <a:solidFill>
            <a:schemeClr val="accent3"/>
          </a:solidFill>
        </a:ln>
      </dgm:spPr>
    </dgm:pt>
  </dgm:ptLst>
  <dgm:cxnLst>
    <dgm:cxn modelId="{11C63E82-BEB4-4F0E-8E9D-901362B49562}" type="presOf" srcId="{921BE29F-7125-4560-B03E-F4237E4BB33A}" destId="{37DC733D-3FAD-4A90-9919-DEE55198F0E9}" srcOrd="0" destOrd="0" presId="urn:microsoft.com/office/officeart/2008/layout/VerticalCurvedList"/>
    <dgm:cxn modelId="{1832C38F-E28E-4697-849E-EFDD3F204B14}" type="presOf" srcId="{ECFD2766-4B4D-4721-AE68-B6C68CFA4393}" destId="{A9842E2D-0DC3-47D6-9E9E-62CC65874FCF}" srcOrd="0" destOrd="0" presId="urn:microsoft.com/office/officeart/2008/layout/VerticalCurvedList"/>
    <dgm:cxn modelId="{928DA663-37F4-404E-B121-47ECCE4B3DDF}" srcId="{F4CFBD46-A2E7-4E5A-9B64-2E1A9695870A}" destId="{2A1D2296-DE1D-4C31-943C-76DEED868394}" srcOrd="1" destOrd="0" parTransId="{786BAFF5-B3FE-4F2E-A667-DE852D45C26F}" sibTransId="{88C714E6-0ECC-413C-B502-8C44E2BA7940}"/>
    <dgm:cxn modelId="{BC423E64-65DA-4929-86EC-83E8963AC226}" srcId="{F4CFBD46-A2E7-4E5A-9B64-2E1A9695870A}" destId="{921BE29F-7125-4560-B03E-F4237E4BB33A}" srcOrd="0" destOrd="0" parTransId="{C13E5FD0-14A4-4229-844A-93D3ACAFCFEF}" sibTransId="{ECFD2766-4B4D-4721-AE68-B6C68CFA4393}"/>
    <dgm:cxn modelId="{341EB4A6-6C60-4EBA-A10A-5C045339A627}" type="presOf" srcId="{2A1D2296-DE1D-4C31-943C-76DEED868394}" destId="{8E998A3D-74C8-45BB-B979-196E3410010D}" srcOrd="0" destOrd="0" presId="urn:microsoft.com/office/officeart/2008/layout/VerticalCurvedList"/>
    <dgm:cxn modelId="{F4E12BE1-AB55-4276-B660-D65EEA80D6CC}" type="presOf" srcId="{F4CFBD46-A2E7-4E5A-9B64-2E1A9695870A}" destId="{799E6C28-DFFA-46D6-AD32-70D3A1558D06}" srcOrd="0" destOrd="0" presId="urn:microsoft.com/office/officeart/2008/layout/VerticalCurvedList"/>
    <dgm:cxn modelId="{94C4480F-E5C6-4D01-AFBE-8C20B873F027}" type="presParOf" srcId="{799E6C28-DFFA-46D6-AD32-70D3A1558D06}" destId="{B93E08D6-9590-4B6E-A3D6-719470F6572D}" srcOrd="0" destOrd="0" presId="urn:microsoft.com/office/officeart/2008/layout/VerticalCurvedList"/>
    <dgm:cxn modelId="{513A78AA-C6CB-4E4B-8F3A-7CD8E31E5BFC}" type="presParOf" srcId="{B93E08D6-9590-4B6E-A3D6-719470F6572D}" destId="{B5D5C769-8E37-4A63-AE03-44CD0B57AF60}" srcOrd="0" destOrd="0" presId="urn:microsoft.com/office/officeart/2008/layout/VerticalCurvedList"/>
    <dgm:cxn modelId="{AC6B629F-547D-43C3-A968-FA732561AC98}" type="presParOf" srcId="{B5D5C769-8E37-4A63-AE03-44CD0B57AF60}" destId="{DCE61568-023B-4AFA-9E66-D16FD9C798BE}" srcOrd="0" destOrd="0" presId="urn:microsoft.com/office/officeart/2008/layout/VerticalCurvedList"/>
    <dgm:cxn modelId="{D8FC51AB-D40B-42B6-997F-EBE773C61A3F}" type="presParOf" srcId="{B5D5C769-8E37-4A63-AE03-44CD0B57AF60}" destId="{A9842E2D-0DC3-47D6-9E9E-62CC65874FCF}" srcOrd="1" destOrd="0" presId="urn:microsoft.com/office/officeart/2008/layout/VerticalCurvedList"/>
    <dgm:cxn modelId="{596F4A34-35B2-4174-8F80-69F96394A0DB}" type="presParOf" srcId="{B5D5C769-8E37-4A63-AE03-44CD0B57AF60}" destId="{DDDB55B8-07F1-418A-8E45-4B3FC9C424F0}" srcOrd="2" destOrd="0" presId="urn:microsoft.com/office/officeart/2008/layout/VerticalCurvedList"/>
    <dgm:cxn modelId="{BA8D4112-69F4-4B67-B0F7-FC30AB87681D}" type="presParOf" srcId="{B5D5C769-8E37-4A63-AE03-44CD0B57AF60}" destId="{DFDDCB8B-AE0F-4E0F-A725-36A666EDA3DF}" srcOrd="3" destOrd="0" presId="urn:microsoft.com/office/officeart/2008/layout/VerticalCurvedList"/>
    <dgm:cxn modelId="{78BFEB31-B6F8-4822-AED9-2A7881679D23}" type="presParOf" srcId="{B93E08D6-9590-4B6E-A3D6-719470F6572D}" destId="{37DC733D-3FAD-4A90-9919-DEE55198F0E9}" srcOrd="1" destOrd="0" presId="urn:microsoft.com/office/officeart/2008/layout/VerticalCurvedList"/>
    <dgm:cxn modelId="{54E2D1BC-4F0D-4CDE-84DA-506B9EC3BE67}" type="presParOf" srcId="{B93E08D6-9590-4B6E-A3D6-719470F6572D}" destId="{AE5AABC4-F557-421C-B43F-BF3727069342}" srcOrd="2" destOrd="0" presId="urn:microsoft.com/office/officeart/2008/layout/VerticalCurvedList"/>
    <dgm:cxn modelId="{030679C6-ED7A-4F17-AEDD-87A84D46F02B}" type="presParOf" srcId="{AE5AABC4-F557-421C-B43F-BF3727069342}" destId="{A62EBBFA-BFBE-4BF7-8EE7-9491E3AD0E33}" srcOrd="0" destOrd="0" presId="urn:microsoft.com/office/officeart/2008/layout/VerticalCurvedList"/>
    <dgm:cxn modelId="{FA5E51D8-6E41-495F-95A6-C0CD86C6869E}" type="presParOf" srcId="{B93E08D6-9590-4B6E-A3D6-719470F6572D}" destId="{8E998A3D-74C8-45BB-B979-196E3410010D}" srcOrd="3" destOrd="0" presId="urn:microsoft.com/office/officeart/2008/layout/VerticalCurvedList"/>
    <dgm:cxn modelId="{F7D75790-78A4-4EC8-848D-91D19802550B}" type="presParOf" srcId="{B93E08D6-9590-4B6E-A3D6-719470F6572D}" destId="{F5B63E3B-A2FC-4C5C-8FC0-1344B2754A67}" srcOrd="4" destOrd="0" presId="urn:microsoft.com/office/officeart/2008/layout/VerticalCurvedList"/>
    <dgm:cxn modelId="{E65B49F8-467C-4004-992B-95DE4F2179D0}" type="presParOf" srcId="{F5B63E3B-A2FC-4C5C-8FC0-1344B2754A67}" destId="{BBF4DB9D-55F6-4BDA-A53F-51F3A43CF2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BE537A-3FE8-4471-9BE3-0959E1BDB3B7}" type="doc">
      <dgm:prSet loTypeId="urn:microsoft.com/office/officeart/2005/8/layout/bProcess3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667255B1-86F9-48DB-AF60-77769E9DE4E9}">
      <dgm:prSet phldrT="[Texte]" custT="1"/>
      <dgm:spPr>
        <a:solidFill>
          <a:schemeClr val="accent1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fr-FR" sz="2400" b="1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Engagement</a:t>
          </a:r>
        </a:p>
        <a:p>
          <a:pPr algn="ctr"/>
          <a:r>
            <a:rPr lang="fr-FR" sz="16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du CDOS 06 sur 2 ans pour créer une association dédiée et lui constituer une réserve humaine et financière</a:t>
          </a:r>
          <a:endParaRPr lang="fr-FR" sz="20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26B40AE8-91BE-42B6-BC20-58BE4CD90DF2}" type="sibTrans" cxnId="{C0F3E84B-090E-4E28-BEAC-2595E61A6DC6}">
      <dgm:prSet/>
      <dgm:spPr/>
      <dgm:t>
        <a:bodyPr/>
        <a:lstStyle/>
        <a:p>
          <a:endParaRPr lang="fr-FR" sz="1600"/>
        </a:p>
      </dgm:t>
    </dgm:pt>
    <dgm:pt modelId="{EE79C0CE-8529-48E8-83A7-18CCD49E7AE3}" type="parTrans" cxnId="{C0F3E84B-090E-4E28-BEAC-2595E61A6DC6}">
      <dgm:prSet/>
      <dgm:spPr/>
      <dgm:t>
        <a:bodyPr/>
        <a:lstStyle/>
        <a:p>
          <a:endParaRPr lang="fr-FR" sz="1600"/>
        </a:p>
      </dgm:t>
    </dgm:pt>
    <dgm:pt modelId="{9D117336-DCE6-4122-B283-C1424BABDE02}">
      <dgm:prSet phldrT="[Texte]" custT="1"/>
      <dgm:spPr>
        <a:solidFill>
          <a:srgbClr val="FFC00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fr-FR" sz="2400" b="1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Collaboration</a:t>
          </a:r>
        </a:p>
        <a:p>
          <a:pPr algn="ctr"/>
          <a:r>
            <a:rPr lang="fr-FR" sz="16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avec une association tutrice provenant de la Communauté de Communes ou autre</a:t>
          </a:r>
          <a:endParaRPr lang="fr-FR" sz="20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C8A4A7A9-7151-4AC3-8498-564308E94E77}" type="sibTrans" cxnId="{DF3F47C1-DDC3-4E50-8702-75FDB57BC3D3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fr-FR" sz="1600"/>
        </a:p>
      </dgm:t>
    </dgm:pt>
    <dgm:pt modelId="{FEBF06D3-E4C2-4BAE-9ED3-0B93972CA9A0}" type="parTrans" cxnId="{DF3F47C1-DDC3-4E50-8702-75FDB57BC3D3}">
      <dgm:prSet/>
      <dgm:spPr/>
      <dgm:t>
        <a:bodyPr/>
        <a:lstStyle/>
        <a:p>
          <a:endParaRPr lang="fr-FR" sz="1600"/>
        </a:p>
      </dgm:t>
    </dgm:pt>
    <dgm:pt modelId="{60879C82-585B-4EA2-A104-A4B11EBA4F2E}">
      <dgm:prSet phldrT="[Texte]" custT="1"/>
      <dgm:spPr>
        <a:solidFill>
          <a:srgbClr val="88D12D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fr-FR" sz="2400" b="1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Soutien</a:t>
          </a:r>
        </a:p>
        <a:p>
          <a:pPr algn="ctr"/>
          <a:r>
            <a:rPr lang="fr-FR" sz="16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à la création, la mise en place et à l’animation des activités sélectionnées</a:t>
          </a:r>
          <a:endParaRPr lang="fr-FR" sz="20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01F50072-7537-47F4-B022-A14888D1C23B}" type="sibTrans" cxnId="{56579F5C-901E-409E-BB8A-8BC6F329ECC3}">
      <dgm:prSet/>
      <dgm:spPr>
        <a:solidFill>
          <a:srgbClr val="88D12D"/>
        </a:solidFill>
        <a:ln w="38100">
          <a:solidFill>
            <a:srgbClr val="88D12D"/>
          </a:solidFill>
        </a:ln>
      </dgm:spPr>
      <dgm:t>
        <a:bodyPr/>
        <a:lstStyle/>
        <a:p>
          <a:endParaRPr lang="fr-FR" sz="1600"/>
        </a:p>
      </dgm:t>
    </dgm:pt>
    <dgm:pt modelId="{E62B2589-02EC-4880-BBEB-6855704BA80C}" type="parTrans" cxnId="{56579F5C-901E-409E-BB8A-8BC6F329ECC3}">
      <dgm:prSet/>
      <dgm:spPr/>
      <dgm:t>
        <a:bodyPr/>
        <a:lstStyle/>
        <a:p>
          <a:endParaRPr lang="fr-FR" sz="1600"/>
        </a:p>
      </dgm:t>
    </dgm:pt>
    <dgm:pt modelId="{54F5BFEA-3B39-4258-9B89-3A6137DF65BB}">
      <dgm:prSet phldrT="[Texte]" custT="1"/>
      <dgm:spPr>
        <a:solidFill>
          <a:srgbClr val="00B0F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fr-FR" sz="2400" b="1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Organisation</a:t>
          </a:r>
        </a:p>
        <a:p>
          <a:pPr algn="ctr"/>
          <a:r>
            <a:rPr lang="fr-FR" sz="16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Concertation avec le Maire, le Conseil Municipal et démocratie participative auprès de la population</a:t>
          </a:r>
          <a:endParaRPr lang="fr-FR" sz="20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EDF3C37-1806-4577-9D3E-60D50E7E964B}" type="parTrans" cxnId="{FCD7726A-A94F-4A99-A5DA-0C48DBFB5C15}">
      <dgm:prSet/>
      <dgm:spPr/>
      <dgm:t>
        <a:bodyPr/>
        <a:lstStyle/>
        <a:p>
          <a:endParaRPr lang="fr-FR" sz="1600"/>
        </a:p>
      </dgm:t>
    </dgm:pt>
    <dgm:pt modelId="{5497BD20-D767-4D32-8A99-C46245A9BC11}" type="sibTrans" cxnId="{FCD7726A-A94F-4A99-A5DA-0C48DBFB5C15}">
      <dgm:prSet/>
      <dgm:spPr>
        <a:ln w="38100">
          <a:solidFill>
            <a:srgbClr val="8BC0F6"/>
          </a:solidFill>
        </a:ln>
      </dgm:spPr>
      <dgm:t>
        <a:bodyPr/>
        <a:lstStyle/>
        <a:p>
          <a:endParaRPr lang="fr-FR" sz="1600" b="0"/>
        </a:p>
      </dgm:t>
    </dgm:pt>
    <dgm:pt modelId="{EFEE2322-02C8-449B-BE7A-C94FB6EFF961}" type="pres">
      <dgm:prSet presAssocID="{21BE537A-3FE8-4471-9BE3-0959E1BDB3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B45E043-A1B6-4B73-B3A5-2625D2516580}" type="pres">
      <dgm:prSet presAssocID="{54F5BFEA-3B39-4258-9B89-3A6137DF65B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FD07767-8E2F-4A41-8615-40B2E3F5713A}" type="pres">
      <dgm:prSet presAssocID="{5497BD20-D767-4D32-8A99-C46245A9BC11}" presName="sibTrans" presStyleLbl="sibTrans1D1" presStyleIdx="0" presStyleCnt="3"/>
      <dgm:spPr/>
      <dgm:t>
        <a:bodyPr/>
        <a:lstStyle/>
        <a:p>
          <a:endParaRPr lang="fr-FR"/>
        </a:p>
      </dgm:t>
    </dgm:pt>
    <dgm:pt modelId="{3859052D-FB13-4EC0-8C78-5739288811C8}" type="pres">
      <dgm:prSet presAssocID="{5497BD20-D767-4D32-8A99-C46245A9BC11}" presName="connectorText" presStyleLbl="sibTrans1D1" presStyleIdx="0" presStyleCnt="3"/>
      <dgm:spPr/>
      <dgm:t>
        <a:bodyPr/>
        <a:lstStyle/>
        <a:p>
          <a:endParaRPr lang="fr-FR"/>
        </a:p>
      </dgm:t>
    </dgm:pt>
    <dgm:pt modelId="{318BE3B8-5C57-4882-ABB7-89E411905D73}" type="pres">
      <dgm:prSet presAssocID="{60879C82-585B-4EA2-A104-A4B11EBA4F2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81658C-78A1-42C7-A17F-F99757209B82}" type="pres">
      <dgm:prSet presAssocID="{01F50072-7537-47F4-B022-A14888D1C23B}" presName="sibTrans" presStyleLbl="sibTrans1D1" presStyleIdx="1" presStyleCnt="3"/>
      <dgm:spPr/>
      <dgm:t>
        <a:bodyPr/>
        <a:lstStyle/>
        <a:p>
          <a:endParaRPr lang="fr-FR"/>
        </a:p>
      </dgm:t>
    </dgm:pt>
    <dgm:pt modelId="{DD5D9A11-142B-4537-941F-804E2939E63D}" type="pres">
      <dgm:prSet presAssocID="{01F50072-7537-47F4-B022-A14888D1C23B}" presName="connectorText" presStyleLbl="sibTrans1D1" presStyleIdx="1" presStyleCnt="3"/>
      <dgm:spPr/>
      <dgm:t>
        <a:bodyPr/>
        <a:lstStyle/>
        <a:p>
          <a:endParaRPr lang="fr-FR"/>
        </a:p>
      </dgm:t>
    </dgm:pt>
    <dgm:pt modelId="{AFA85FDB-1E84-4DDC-8911-472EB6EAA5EF}" type="pres">
      <dgm:prSet presAssocID="{9D117336-DCE6-4122-B283-C1424BABDE02}" presName="node" presStyleLbl="node1" presStyleIdx="2" presStyleCnt="4" custScaleY="10110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B337E85-9FD0-482E-A61C-21399FD95E2C}" type="pres">
      <dgm:prSet presAssocID="{C8A4A7A9-7151-4AC3-8498-564308E94E77}" presName="sibTrans" presStyleLbl="sibTrans1D1" presStyleIdx="2" presStyleCnt="3"/>
      <dgm:spPr/>
      <dgm:t>
        <a:bodyPr/>
        <a:lstStyle/>
        <a:p>
          <a:endParaRPr lang="fr-FR"/>
        </a:p>
      </dgm:t>
    </dgm:pt>
    <dgm:pt modelId="{8F4965C4-3D66-46AA-8FAE-2B5A5D8983F2}" type="pres">
      <dgm:prSet presAssocID="{C8A4A7A9-7151-4AC3-8498-564308E94E77}" presName="connectorText" presStyleLbl="sibTrans1D1" presStyleIdx="2" presStyleCnt="3"/>
      <dgm:spPr/>
      <dgm:t>
        <a:bodyPr/>
        <a:lstStyle/>
        <a:p>
          <a:endParaRPr lang="fr-FR"/>
        </a:p>
      </dgm:t>
    </dgm:pt>
    <dgm:pt modelId="{F664AF16-316B-474F-AEA3-2ED7FF9AC084}" type="pres">
      <dgm:prSet presAssocID="{667255B1-86F9-48DB-AF60-77769E9DE4E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CD7726A-A94F-4A99-A5DA-0C48DBFB5C15}" srcId="{21BE537A-3FE8-4471-9BE3-0959E1BDB3B7}" destId="{54F5BFEA-3B39-4258-9B89-3A6137DF65BB}" srcOrd="0" destOrd="0" parTransId="{7EDF3C37-1806-4577-9D3E-60D50E7E964B}" sibTransId="{5497BD20-D767-4D32-8A99-C46245A9BC11}"/>
    <dgm:cxn modelId="{C57320BD-6DC5-4055-9A93-4BA6C759653E}" type="presOf" srcId="{5497BD20-D767-4D32-8A99-C46245A9BC11}" destId="{2FD07767-8E2F-4A41-8615-40B2E3F5713A}" srcOrd="0" destOrd="0" presId="urn:microsoft.com/office/officeart/2005/8/layout/bProcess3"/>
    <dgm:cxn modelId="{9CE89FBC-6507-4C5C-8004-BE957CEBC330}" type="presOf" srcId="{21BE537A-3FE8-4471-9BE3-0959E1BDB3B7}" destId="{EFEE2322-02C8-449B-BE7A-C94FB6EFF961}" srcOrd="0" destOrd="0" presId="urn:microsoft.com/office/officeart/2005/8/layout/bProcess3"/>
    <dgm:cxn modelId="{291769A0-26EF-46EE-BDAE-9FAE4A2065DE}" type="presOf" srcId="{60879C82-585B-4EA2-A104-A4B11EBA4F2E}" destId="{318BE3B8-5C57-4882-ABB7-89E411905D73}" srcOrd="0" destOrd="0" presId="urn:microsoft.com/office/officeart/2005/8/layout/bProcess3"/>
    <dgm:cxn modelId="{8E870D85-E8F5-4C6E-AB1F-AE6ECD8DD45C}" type="presOf" srcId="{C8A4A7A9-7151-4AC3-8498-564308E94E77}" destId="{6B337E85-9FD0-482E-A61C-21399FD95E2C}" srcOrd="0" destOrd="0" presId="urn:microsoft.com/office/officeart/2005/8/layout/bProcess3"/>
    <dgm:cxn modelId="{D043BC6A-ECF7-44F4-94AF-D4ABB66DABA8}" type="presOf" srcId="{9D117336-DCE6-4122-B283-C1424BABDE02}" destId="{AFA85FDB-1E84-4DDC-8911-472EB6EAA5EF}" srcOrd="0" destOrd="0" presId="urn:microsoft.com/office/officeart/2005/8/layout/bProcess3"/>
    <dgm:cxn modelId="{56BAE5D5-F314-4015-B21B-D8D73A8899D9}" type="presOf" srcId="{5497BD20-D767-4D32-8A99-C46245A9BC11}" destId="{3859052D-FB13-4EC0-8C78-5739288811C8}" srcOrd="1" destOrd="0" presId="urn:microsoft.com/office/officeart/2005/8/layout/bProcess3"/>
    <dgm:cxn modelId="{C0F3E84B-090E-4E28-BEAC-2595E61A6DC6}" srcId="{21BE537A-3FE8-4471-9BE3-0959E1BDB3B7}" destId="{667255B1-86F9-48DB-AF60-77769E9DE4E9}" srcOrd="3" destOrd="0" parTransId="{EE79C0CE-8529-48E8-83A7-18CCD49E7AE3}" sibTransId="{26B40AE8-91BE-42B6-BC20-58BE4CD90DF2}"/>
    <dgm:cxn modelId="{FBD7A830-AC3F-466B-A4AB-229AF077C58A}" type="presOf" srcId="{01F50072-7537-47F4-B022-A14888D1C23B}" destId="{A881658C-78A1-42C7-A17F-F99757209B82}" srcOrd="0" destOrd="0" presId="urn:microsoft.com/office/officeart/2005/8/layout/bProcess3"/>
    <dgm:cxn modelId="{9E4DEC0A-51DA-492F-8E30-F70332CB6E40}" type="presOf" srcId="{C8A4A7A9-7151-4AC3-8498-564308E94E77}" destId="{8F4965C4-3D66-46AA-8FAE-2B5A5D8983F2}" srcOrd="1" destOrd="0" presId="urn:microsoft.com/office/officeart/2005/8/layout/bProcess3"/>
    <dgm:cxn modelId="{9F090C2C-ED7E-4084-9FA7-FEC4042828BC}" type="presOf" srcId="{54F5BFEA-3B39-4258-9B89-3A6137DF65BB}" destId="{EB45E043-A1B6-4B73-B3A5-2625D2516580}" srcOrd="0" destOrd="0" presId="urn:microsoft.com/office/officeart/2005/8/layout/bProcess3"/>
    <dgm:cxn modelId="{87E2E9F5-2B3D-4B42-A127-8E7DA69ACFDB}" type="presOf" srcId="{667255B1-86F9-48DB-AF60-77769E9DE4E9}" destId="{F664AF16-316B-474F-AEA3-2ED7FF9AC084}" srcOrd="0" destOrd="0" presId="urn:microsoft.com/office/officeart/2005/8/layout/bProcess3"/>
    <dgm:cxn modelId="{DF3F47C1-DDC3-4E50-8702-75FDB57BC3D3}" srcId="{21BE537A-3FE8-4471-9BE3-0959E1BDB3B7}" destId="{9D117336-DCE6-4122-B283-C1424BABDE02}" srcOrd="2" destOrd="0" parTransId="{FEBF06D3-E4C2-4BAE-9ED3-0B93972CA9A0}" sibTransId="{C8A4A7A9-7151-4AC3-8498-564308E94E77}"/>
    <dgm:cxn modelId="{7B733E0B-D01A-4C65-97C9-AF3E0A7239B8}" type="presOf" srcId="{01F50072-7537-47F4-B022-A14888D1C23B}" destId="{DD5D9A11-142B-4537-941F-804E2939E63D}" srcOrd="1" destOrd="0" presId="urn:microsoft.com/office/officeart/2005/8/layout/bProcess3"/>
    <dgm:cxn modelId="{56579F5C-901E-409E-BB8A-8BC6F329ECC3}" srcId="{21BE537A-3FE8-4471-9BE3-0959E1BDB3B7}" destId="{60879C82-585B-4EA2-A104-A4B11EBA4F2E}" srcOrd="1" destOrd="0" parTransId="{E62B2589-02EC-4880-BBEB-6855704BA80C}" sibTransId="{01F50072-7537-47F4-B022-A14888D1C23B}"/>
    <dgm:cxn modelId="{2F8188A6-6A45-4CEA-B32B-9980C0BAF0CE}" type="presParOf" srcId="{EFEE2322-02C8-449B-BE7A-C94FB6EFF961}" destId="{EB45E043-A1B6-4B73-B3A5-2625D2516580}" srcOrd="0" destOrd="0" presId="urn:microsoft.com/office/officeart/2005/8/layout/bProcess3"/>
    <dgm:cxn modelId="{94133D7C-618C-48ED-933C-95FAE6D00475}" type="presParOf" srcId="{EFEE2322-02C8-449B-BE7A-C94FB6EFF961}" destId="{2FD07767-8E2F-4A41-8615-40B2E3F5713A}" srcOrd="1" destOrd="0" presId="urn:microsoft.com/office/officeart/2005/8/layout/bProcess3"/>
    <dgm:cxn modelId="{B9E1262E-349A-4EFE-A865-D2205F726E1E}" type="presParOf" srcId="{2FD07767-8E2F-4A41-8615-40B2E3F5713A}" destId="{3859052D-FB13-4EC0-8C78-5739288811C8}" srcOrd="0" destOrd="0" presId="urn:microsoft.com/office/officeart/2005/8/layout/bProcess3"/>
    <dgm:cxn modelId="{AE6007F1-54F3-464D-AD9F-CE58BB86A391}" type="presParOf" srcId="{EFEE2322-02C8-449B-BE7A-C94FB6EFF961}" destId="{318BE3B8-5C57-4882-ABB7-89E411905D73}" srcOrd="2" destOrd="0" presId="urn:microsoft.com/office/officeart/2005/8/layout/bProcess3"/>
    <dgm:cxn modelId="{2BE4AA01-220C-4C04-BD37-FE2E9CD4BB10}" type="presParOf" srcId="{EFEE2322-02C8-449B-BE7A-C94FB6EFF961}" destId="{A881658C-78A1-42C7-A17F-F99757209B82}" srcOrd="3" destOrd="0" presId="urn:microsoft.com/office/officeart/2005/8/layout/bProcess3"/>
    <dgm:cxn modelId="{58BDE388-4FAE-40AA-876D-D485467C900A}" type="presParOf" srcId="{A881658C-78A1-42C7-A17F-F99757209B82}" destId="{DD5D9A11-142B-4537-941F-804E2939E63D}" srcOrd="0" destOrd="0" presId="urn:microsoft.com/office/officeart/2005/8/layout/bProcess3"/>
    <dgm:cxn modelId="{8D112674-7A22-47C9-B2AC-D4BC5C65AAA8}" type="presParOf" srcId="{EFEE2322-02C8-449B-BE7A-C94FB6EFF961}" destId="{AFA85FDB-1E84-4DDC-8911-472EB6EAA5EF}" srcOrd="4" destOrd="0" presId="urn:microsoft.com/office/officeart/2005/8/layout/bProcess3"/>
    <dgm:cxn modelId="{D61BB898-A19C-417F-AD1F-FE7A88C2E8CC}" type="presParOf" srcId="{EFEE2322-02C8-449B-BE7A-C94FB6EFF961}" destId="{6B337E85-9FD0-482E-A61C-21399FD95E2C}" srcOrd="5" destOrd="0" presId="urn:microsoft.com/office/officeart/2005/8/layout/bProcess3"/>
    <dgm:cxn modelId="{4932E17A-85F0-4958-97BB-2F963C79F86C}" type="presParOf" srcId="{6B337E85-9FD0-482E-A61C-21399FD95E2C}" destId="{8F4965C4-3D66-46AA-8FAE-2B5A5D8983F2}" srcOrd="0" destOrd="0" presId="urn:microsoft.com/office/officeart/2005/8/layout/bProcess3"/>
    <dgm:cxn modelId="{EB4F2FC3-ED0B-43FC-A0A5-AE92231D6D0F}" type="presParOf" srcId="{EFEE2322-02C8-449B-BE7A-C94FB6EFF961}" destId="{F664AF16-316B-474F-AEA3-2ED7FF9AC084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BE537A-3FE8-4471-9BE3-0959E1BDB3B7}" type="doc">
      <dgm:prSet loTypeId="urn:microsoft.com/office/officeart/2005/8/layout/process5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60879C82-585B-4EA2-A104-A4B11EBA4F2E}">
      <dgm:prSet phldrT="[Texte]" custT="1"/>
      <dgm:spPr>
        <a:ln>
          <a:solidFill>
            <a:srgbClr val="F4F9FD"/>
          </a:solidFill>
        </a:ln>
      </dgm:spPr>
      <dgm:t>
        <a:bodyPr/>
        <a:lstStyle/>
        <a:p>
          <a:pPr algn="ctr"/>
          <a:r>
            <a:rPr lang="fr-FR" sz="18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Proposition de communes par le CDOS 06 en relation avec le Département 06 et l’association des Maires Ruraux</a:t>
          </a:r>
        </a:p>
      </dgm:t>
    </dgm:pt>
    <dgm:pt modelId="{E62B2589-02EC-4880-BBEB-6855704BA80C}" type="parTrans" cxnId="{56579F5C-901E-409E-BB8A-8BC6F329ECC3}">
      <dgm:prSet/>
      <dgm:spPr/>
      <dgm:t>
        <a:bodyPr/>
        <a:lstStyle/>
        <a:p>
          <a:endParaRPr lang="fr-FR"/>
        </a:p>
      </dgm:t>
    </dgm:pt>
    <dgm:pt modelId="{01F50072-7537-47F4-B022-A14888D1C23B}" type="sibTrans" cxnId="{56579F5C-901E-409E-BB8A-8BC6F329ECC3}">
      <dgm:prSet/>
      <dgm:spPr/>
      <dgm:t>
        <a:bodyPr/>
        <a:lstStyle/>
        <a:p>
          <a:endParaRPr lang="fr-FR"/>
        </a:p>
      </dgm:t>
    </dgm:pt>
    <dgm:pt modelId="{9D117336-DCE6-4122-B283-C1424BABDE02}">
      <dgm:prSet phldrT="[Texte]" custT="1"/>
      <dgm:spPr>
        <a:solidFill>
          <a:srgbClr val="88D12D"/>
        </a:solidFill>
        <a:ln>
          <a:solidFill>
            <a:srgbClr val="F4F9FD"/>
          </a:solidFill>
        </a:ln>
      </dgm:spPr>
      <dgm:t>
        <a:bodyPr/>
        <a:lstStyle/>
        <a:p>
          <a:r>
            <a:rPr lang="fr-FR" sz="20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Audit</a:t>
          </a:r>
          <a:r>
            <a:rPr lang="fr-FR" sz="18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réalisé par le CDOS 06 sur les possibilités d’implantation de sport(s) dans la commune choisie</a:t>
          </a:r>
        </a:p>
      </dgm:t>
    </dgm:pt>
    <dgm:pt modelId="{FEBF06D3-E4C2-4BAE-9ED3-0B93972CA9A0}" type="parTrans" cxnId="{DF3F47C1-DDC3-4E50-8702-75FDB57BC3D3}">
      <dgm:prSet/>
      <dgm:spPr/>
      <dgm:t>
        <a:bodyPr/>
        <a:lstStyle/>
        <a:p>
          <a:endParaRPr lang="fr-FR"/>
        </a:p>
      </dgm:t>
    </dgm:pt>
    <dgm:pt modelId="{C8A4A7A9-7151-4AC3-8498-564308E94E77}" type="sibTrans" cxnId="{DF3F47C1-DDC3-4E50-8702-75FDB57BC3D3}">
      <dgm:prSet/>
      <dgm:spPr>
        <a:solidFill>
          <a:srgbClr val="7FCB2B"/>
        </a:solidFill>
      </dgm:spPr>
      <dgm:t>
        <a:bodyPr/>
        <a:lstStyle/>
        <a:p>
          <a:endParaRPr lang="fr-FR">
            <a:solidFill>
              <a:srgbClr val="C0A296"/>
            </a:solidFill>
          </a:endParaRPr>
        </a:p>
      </dgm:t>
    </dgm:pt>
    <dgm:pt modelId="{2A2816F2-2AF1-4833-88F8-D312C450F886}">
      <dgm:prSet phldrT="[Texte]" custT="1"/>
      <dgm:spPr>
        <a:solidFill>
          <a:schemeClr val="accent1"/>
        </a:solidFill>
        <a:ln>
          <a:solidFill>
            <a:srgbClr val="F4F9FD"/>
          </a:solidFill>
        </a:ln>
      </dgm:spPr>
      <dgm:t>
        <a:bodyPr/>
        <a:lstStyle/>
        <a:p>
          <a:r>
            <a:rPr lang="fr-FR" sz="18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Choix du/des sport(s) selon les résultats des étapes 3 et 4 puis mise en œuvre</a:t>
          </a:r>
        </a:p>
      </dgm:t>
    </dgm:pt>
    <dgm:pt modelId="{4394603C-9BC6-4FA6-AED1-2BCB3DB1EC40}" type="parTrans" cxnId="{91391257-5929-4DA5-909A-968CA35F1BA3}">
      <dgm:prSet/>
      <dgm:spPr/>
      <dgm:t>
        <a:bodyPr/>
        <a:lstStyle/>
        <a:p>
          <a:endParaRPr lang="fr-FR"/>
        </a:p>
      </dgm:t>
    </dgm:pt>
    <dgm:pt modelId="{102E90AD-3CE9-4FAB-8F1A-901188B52069}" type="sibTrans" cxnId="{91391257-5929-4DA5-909A-968CA35F1BA3}">
      <dgm:prSet/>
      <dgm:spPr>
        <a:solidFill>
          <a:schemeClr val="accent1"/>
        </a:solidFill>
      </dgm:spPr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667255B1-86F9-48DB-AF60-77769E9DE4E9}">
      <dgm:prSet phldrT="[Texte]" custT="1"/>
      <dgm:spPr>
        <a:solidFill>
          <a:srgbClr val="FFC000"/>
        </a:solidFill>
        <a:ln>
          <a:solidFill>
            <a:srgbClr val="F4F9FD"/>
          </a:solidFill>
        </a:ln>
      </dgm:spPr>
      <dgm:t>
        <a:bodyPr/>
        <a:lstStyle/>
        <a:p>
          <a:r>
            <a:rPr lang="fr-FR" sz="20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Concertation</a:t>
          </a:r>
          <a:r>
            <a:rPr lang="fr-FR" sz="18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avec le Maire et le Conseil Municipal</a:t>
          </a:r>
        </a:p>
      </dgm:t>
    </dgm:pt>
    <dgm:pt modelId="{EE79C0CE-8529-48E8-83A7-18CCD49E7AE3}" type="parTrans" cxnId="{C0F3E84B-090E-4E28-BEAC-2595E61A6DC6}">
      <dgm:prSet/>
      <dgm:spPr/>
      <dgm:t>
        <a:bodyPr/>
        <a:lstStyle/>
        <a:p>
          <a:endParaRPr lang="fr-FR"/>
        </a:p>
      </dgm:t>
    </dgm:pt>
    <dgm:pt modelId="{26B40AE8-91BE-42B6-BC20-58BE4CD90DF2}" type="sibTrans" cxnId="{C0F3E84B-090E-4E28-BEAC-2595E61A6DC6}">
      <dgm:prSet/>
      <dgm:spPr>
        <a:solidFill>
          <a:srgbClr val="FFC000"/>
        </a:solidFill>
      </dgm:spPr>
      <dgm:t>
        <a:bodyPr/>
        <a:lstStyle/>
        <a:p>
          <a:endParaRPr lang="fr-FR"/>
        </a:p>
      </dgm:t>
    </dgm:pt>
    <dgm:pt modelId="{479B5D0B-9698-4D67-BC61-353A96ABE64F}">
      <dgm:prSet phldrT="[Texte]" custT="1"/>
      <dgm:spPr>
        <a:ln>
          <a:solidFill>
            <a:srgbClr val="F4F9FD"/>
          </a:solidFill>
        </a:ln>
      </dgm:spPr>
      <dgm:t>
        <a:bodyPr/>
        <a:lstStyle/>
        <a:p>
          <a:r>
            <a:rPr lang="fr-FR" sz="18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Installation d’un parcours Sport/Santé multigénérationnel</a:t>
          </a:r>
        </a:p>
      </dgm:t>
    </dgm:pt>
    <dgm:pt modelId="{031B7C8B-6E0B-4C6A-A84A-7825749F74D7}" type="parTrans" cxnId="{B6E994EE-0C4E-4903-9D3C-548E6D7DA683}">
      <dgm:prSet/>
      <dgm:spPr/>
      <dgm:t>
        <a:bodyPr/>
        <a:lstStyle/>
        <a:p>
          <a:endParaRPr lang="fr-FR"/>
        </a:p>
      </dgm:t>
    </dgm:pt>
    <dgm:pt modelId="{DFFF2A5E-3182-43A6-948F-F65E910DB92A}" type="sibTrans" cxnId="{B6E994EE-0C4E-4903-9D3C-548E6D7DA683}">
      <dgm:prSet/>
      <dgm:spPr/>
      <dgm:t>
        <a:bodyPr/>
        <a:lstStyle/>
        <a:p>
          <a:endParaRPr lang="fr-FR"/>
        </a:p>
      </dgm:t>
    </dgm:pt>
    <dgm:pt modelId="{C4EE760F-B21C-4A20-956D-7F69883F9787}">
      <dgm:prSet phldrT="[Texte]" custT="1"/>
      <dgm:spPr>
        <a:solidFill>
          <a:srgbClr val="00B0F0"/>
        </a:solidFill>
        <a:ln>
          <a:solidFill>
            <a:srgbClr val="F4F9FD"/>
          </a:solidFill>
        </a:ln>
      </dgm:spPr>
      <dgm:t>
        <a:bodyPr/>
        <a:lstStyle/>
        <a:p>
          <a:r>
            <a:rPr lang="fr-FR" sz="20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Décision participative </a:t>
          </a:r>
          <a:r>
            <a:rPr lang="fr-FR" sz="18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en organisant une consultation publique avec les habitants de la commune</a:t>
          </a:r>
        </a:p>
      </dgm:t>
    </dgm:pt>
    <dgm:pt modelId="{3FDC9946-E8DE-4148-B1D6-CCA19193D532}" type="sibTrans" cxnId="{6FAED88D-74BD-4F96-B992-4654A4B2E105}">
      <dgm:prSet/>
      <dgm:spPr>
        <a:solidFill>
          <a:srgbClr val="00B0F0"/>
        </a:solidFill>
      </dgm:spPr>
      <dgm:t>
        <a:bodyPr/>
        <a:lstStyle/>
        <a:p>
          <a:endParaRPr lang="fr-FR"/>
        </a:p>
      </dgm:t>
    </dgm:pt>
    <dgm:pt modelId="{BAE7811C-19D3-4909-ACA4-AF5F77F3DD6F}" type="parTrans" cxnId="{6FAED88D-74BD-4F96-B992-4654A4B2E105}">
      <dgm:prSet/>
      <dgm:spPr/>
      <dgm:t>
        <a:bodyPr/>
        <a:lstStyle/>
        <a:p>
          <a:endParaRPr lang="fr-FR"/>
        </a:p>
      </dgm:t>
    </dgm:pt>
    <dgm:pt modelId="{27B043F5-37B8-42DB-A35E-50D1FFAA39FF}" type="pres">
      <dgm:prSet presAssocID="{21BE537A-3FE8-4471-9BE3-0959E1BDB3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705C95A-0503-4250-876D-A5C1ED33C5AD}" type="pres">
      <dgm:prSet presAssocID="{60879C82-585B-4EA2-A104-A4B11EBA4F2E}" presName="node" presStyleLbl="node1" presStyleIdx="0" presStyleCnt="6" custScaleX="101830" custScaleY="100208" custLinFactNeighborX="193" custLinFactNeighborY="1473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F6B986-B458-43EC-AAFC-BA6148969D27}" type="pres">
      <dgm:prSet presAssocID="{01F50072-7537-47F4-B022-A14888D1C23B}" presName="sibTrans" presStyleLbl="sibTrans2D1" presStyleIdx="0" presStyleCnt="5"/>
      <dgm:spPr/>
      <dgm:t>
        <a:bodyPr/>
        <a:lstStyle/>
        <a:p>
          <a:endParaRPr lang="fr-FR"/>
        </a:p>
      </dgm:t>
    </dgm:pt>
    <dgm:pt modelId="{CAE11B1C-4B97-4D16-9EC3-BA3FF61600A6}" type="pres">
      <dgm:prSet presAssocID="{01F50072-7537-47F4-B022-A14888D1C23B}" presName="connectorText" presStyleLbl="sibTrans2D1" presStyleIdx="0" presStyleCnt="5"/>
      <dgm:spPr/>
      <dgm:t>
        <a:bodyPr/>
        <a:lstStyle/>
        <a:p>
          <a:endParaRPr lang="fr-FR"/>
        </a:p>
      </dgm:t>
    </dgm:pt>
    <dgm:pt modelId="{DED4D7BD-6A26-48D9-BA16-BA432CEC3908}" type="pres">
      <dgm:prSet presAssocID="{9D117336-DCE6-4122-B283-C1424BABDE02}" presName="node" presStyleLbl="node1" presStyleIdx="1" presStyleCnt="6" custLinFactNeighborX="2460" custLinFactNeighborY="1462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031EE11-E43D-4A88-ADB1-131D9C0DE40D}" type="pres">
      <dgm:prSet presAssocID="{C8A4A7A9-7151-4AC3-8498-564308E94E77}" presName="sibTrans" presStyleLbl="sibTrans2D1" presStyleIdx="1" presStyleCnt="5"/>
      <dgm:spPr/>
      <dgm:t>
        <a:bodyPr/>
        <a:lstStyle/>
        <a:p>
          <a:endParaRPr lang="fr-FR"/>
        </a:p>
      </dgm:t>
    </dgm:pt>
    <dgm:pt modelId="{CD1B7F92-238E-40AC-B8E6-CA115686CD75}" type="pres">
      <dgm:prSet presAssocID="{C8A4A7A9-7151-4AC3-8498-564308E94E77}" presName="connectorText" presStyleLbl="sibTrans2D1" presStyleIdx="1" presStyleCnt="5"/>
      <dgm:spPr/>
      <dgm:t>
        <a:bodyPr/>
        <a:lstStyle/>
        <a:p>
          <a:endParaRPr lang="fr-FR"/>
        </a:p>
      </dgm:t>
    </dgm:pt>
    <dgm:pt modelId="{5A480868-EB03-4FBD-8BCB-0F2712AF4A80}" type="pres">
      <dgm:prSet presAssocID="{667255B1-86F9-48DB-AF60-77769E9DE4E9}" presName="node" presStyleLbl="node1" presStyleIdx="2" presStyleCnt="6" custLinFactNeighborX="487" custLinFactNeighborY="1473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0851E3-22B6-438E-B9FB-114C62A5DD28}" type="pres">
      <dgm:prSet presAssocID="{26B40AE8-91BE-42B6-BC20-58BE4CD90DF2}" presName="sibTrans" presStyleLbl="sibTrans2D1" presStyleIdx="2" presStyleCnt="5"/>
      <dgm:spPr/>
      <dgm:t>
        <a:bodyPr/>
        <a:lstStyle/>
        <a:p>
          <a:endParaRPr lang="fr-FR"/>
        </a:p>
      </dgm:t>
    </dgm:pt>
    <dgm:pt modelId="{6CDE4B12-323B-4E13-B0CB-6F5E7AEB781B}" type="pres">
      <dgm:prSet presAssocID="{26B40AE8-91BE-42B6-BC20-58BE4CD90DF2}" presName="connectorText" presStyleLbl="sibTrans2D1" presStyleIdx="2" presStyleCnt="5"/>
      <dgm:spPr/>
      <dgm:t>
        <a:bodyPr/>
        <a:lstStyle/>
        <a:p>
          <a:endParaRPr lang="fr-FR"/>
        </a:p>
      </dgm:t>
    </dgm:pt>
    <dgm:pt modelId="{00FF0DBE-030B-40D1-AF30-F41F83F43869}" type="pres">
      <dgm:prSet presAssocID="{C4EE760F-B21C-4A20-956D-7F69883F978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F0396-653A-4CEC-AD65-6039757F0A79}" type="pres">
      <dgm:prSet presAssocID="{3FDC9946-E8DE-4148-B1D6-CCA19193D532}" presName="sibTrans" presStyleLbl="sibTrans2D1" presStyleIdx="3" presStyleCnt="5"/>
      <dgm:spPr/>
      <dgm:t>
        <a:bodyPr/>
        <a:lstStyle/>
        <a:p>
          <a:endParaRPr lang="fr-FR"/>
        </a:p>
      </dgm:t>
    </dgm:pt>
    <dgm:pt modelId="{87D58032-3054-4622-86AD-D059E11BADBF}" type="pres">
      <dgm:prSet presAssocID="{3FDC9946-E8DE-4148-B1D6-CCA19193D532}" presName="connectorText" presStyleLbl="sibTrans2D1" presStyleIdx="3" presStyleCnt="5"/>
      <dgm:spPr/>
      <dgm:t>
        <a:bodyPr/>
        <a:lstStyle/>
        <a:p>
          <a:endParaRPr lang="fr-FR"/>
        </a:p>
      </dgm:t>
    </dgm:pt>
    <dgm:pt modelId="{27759F43-FCB0-407F-A63A-278B118EA886}" type="pres">
      <dgm:prSet presAssocID="{2A2816F2-2AF1-4833-88F8-D312C450F88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FB271B-7270-481D-99AD-48BEE1D4F606}" type="pres">
      <dgm:prSet presAssocID="{102E90AD-3CE9-4FAB-8F1A-901188B52069}" presName="sibTrans" presStyleLbl="sibTrans2D1" presStyleIdx="4" presStyleCnt="5"/>
      <dgm:spPr/>
      <dgm:t>
        <a:bodyPr/>
        <a:lstStyle/>
        <a:p>
          <a:endParaRPr lang="fr-FR"/>
        </a:p>
      </dgm:t>
    </dgm:pt>
    <dgm:pt modelId="{DFFE9785-805C-47D4-988B-005BFF553F8C}" type="pres">
      <dgm:prSet presAssocID="{102E90AD-3CE9-4FAB-8F1A-901188B52069}" presName="connectorText" presStyleLbl="sibTrans2D1" presStyleIdx="4" presStyleCnt="5"/>
      <dgm:spPr/>
      <dgm:t>
        <a:bodyPr/>
        <a:lstStyle/>
        <a:p>
          <a:endParaRPr lang="fr-FR"/>
        </a:p>
      </dgm:t>
    </dgm:pt>
    <dgm:pt modelId="{6FEFCEB8-865B-4AA3-B8D4-B4CD03156166}" type="pres">
      <dgm:prSet presAssocID="{479B5D0B-9698-4D67-BC61-353A96ABE64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5D2F39C-A6E3-4EBF-B4CF-28E10CA6E364}" type="presOf" srcId="{102E90AD-3CE9-4FAB-8F1A-901188B52069}" destId="{42FB271B-7270-481D-99AD-48BEE1D4F606}" srcOrd="0" destOrd="0" presId="urn:microsoft.com/office/officeart/2005/8/layout/process5"/>
    <dgm:cxn modelId="{3978859C-EE0B-4D07-81C0-384396435116}" type="presOf" srcId="{26B40AE8-91BE-42B6-BC20-58BE4CD90DF2}" destId="{FA0851E3-22B6-438E-B9FB-114C62A5DD28}" srcOrd="0" destOrd="0" presId="urn:microsoft.com/office/officeart/2005/8/layout/process5"/>
    <dgm:cxn modelId="{6FF622E8-B038-48C5-AB2C-49A8FAAB878B}" type="presOf" srcId="{3FDC9946-E8DE-4148-B1D6-CCA19193D532}" destId="{87D58032-3054-4622-86AD-D059E11BADBF}" srcOrd="1" destOrd="0" presId="urn:microsoft.com/office/officeart/2005/8/layout/process5"/>
    <dgm:cxn modelId="{F4537868-AF93-41B7-A119-697DE5BDF450}" type="presOf" srcId="{3FDC9946-E8DE-4148-B1D6-CCA19193D532}" destId="{731F0396-653A-4CEC-AD65-6039757F0A79}" srcOrd="0" destOrd="0" presId="urn:microsoft.com/office/officeart/2005/8/layout/process5"/>
    <dgm:cxn modelId="{5152E287-F57D-413C-8A9F-1A5A700A3A87}" type="presOf" srcId="{2A2816F2-2AF1-4833-88F8-D312C450F886}" destId="{27759F43-FCB0-407F-A63A-278B118EA886}" srcOrd="0" destOrd="0" presId="urn:microsoft.com/office/officeart/2005/8/layout/process5"/>
    <dgm:cxn modelId="{9C432E32-6A12-4674-A751-81B82DE7C8A2}" type="presOf" srcId="{9D117336-DCE6-4122-B283-C1424BABDE02}" destId="{DED4D7BD-6A26-48D9-BA16-BA432CEC3908}" srcOrd="0" destOrd="0" presId="urn:microsoft.com/office/officeart/2005/8/layout/process5"/>
    <dgm:cxn modelId="{9940B5E2-CCDE-4AF6-89E0-BFD2615C306D}" type="presOf" srcId="{C8A4A7A9-7151-4AC3-8498-564308E94E77}" destId="{CD1B7F92-238E-40AC-B8E6-CA115686CD75}" srcOrd="1" destOrd="0" presId="urn:microsoft.com/office/officeart/2005/8/layout/process5"/>
    <dgm:cxn modelId="{7098ADDB-F143-43D4-81B7-5824DDFF3BD8}" type="presOf" srcId="{01F50072-7537-47F4-B022-A14888D1C23B}" destId="{CBF6B986-B458-43EC-AAFC-BA6148969D27}" srcOrd="0" destOrd="0" presId="urn:microsoft.com/office/officeart/2005/8/layout/process5"/>
    <dgm:cxn modelId="{9D819268-7EB3-47EB-BEF4-A3504CFFF3EE}" type="presOf" srcId="{C4EE760F-B21C-4A20-956D-7F69883F9787}" destId="{00FF0DBE-030B-40D1-AF30-F41F83F43869}" srcOrd="0" destOrd="0" presId="urn:microsoft.com/office/officeart/2005/8/layout/process5"/>
    <dgm:cxn modelId="{B6E994EE-0C4E-4903-9D3C-548E6D7DA683}" srcId="{21BE537A-3FE8-4471-9BE3-0959E1BDB3B7}" destId="{479B5D0B-9698-4D67-BC61-353A96ABE64F}" srcOrd="5" destOrd="0" parTransId="{031B7C8B-6E0B-4C6A-A84A-7825749F74D7}" sibTransId="{DFFF2A5E-3182-43A6-948F-F65E910DB92A}"/>
    <dgm:cxn modelId="{91391257-5929-4DA5-909A-968CA35F1BA3}" srcId="{21BE537A-3FE8-4471-9BE3-0959E1BDB3B7}" destId="{2A2816F2-2AF1-4833-88F8-D312C450F886}" srcOrd="4" destOrd="0" parTransId="{4394603C-9BC6-4FA6-AED1-2BCB3DB1EC40}" sibTransId="{102E90AD-3CE9-4FAB-8F1A-901188B52069}"/>
    <dgm:cxn modelId="{96086FD1-123B-45B1-B4E9-AB73B1478147}" type="presOf" srcId="{21BE537A-3FE8-4471-9BE3-0959E1BDB3B7}" destId="{27B043F5-37B8-42DB-A35E-50D1FFAA39FF}" srcOrd="0" destOrd="0" presId="urn:microsoft.com/office/officeart/2005/8/layout/process5"/>
    <dgm:cxn modelId="{DF3F47C1-DDC3-4E50-8702-75FDB57BC3D3}" srcId="{21BE537A-3FE8-4471-9BE3-0959E1BDB3B7}" destId="{9D117336-DCE6-4122-B283-C1424BABDE02}" srcOrd="1" destOrd="0" parTransId="{FEBF06D3-E4C2-4BAE-9ED3-0B93972CA9A0}" sibTransId="{C8A4A7A9-7151-4AC3-8498-564308E94E77}"/>
    <dgm:cxn modelId="{6FAED88D-74BD-4F96-B992-4654A4B2E105}" srcId="{21BE537A-3FE8-4471-9BE3-0959E1BDB3B7}" destId="{C4EE760F-B21C-4A20-956D-7F69883F9787}" srcOrd="3" destOrd="0" parTransId="{BAE7811C-19D3-4909-ACA4-AF5F77F3DD6F}" sibTransId="{3FDC9946-E8DE-4148-B1D6-CCA19193D532}"/>
    <dgm:cxn modelId="{CF113890-3F94-47DE-8854-62E5E3C96AD1}" type="presOf" srcId="{60879C82-585B-4EA2-A104-A4B11EBA4F2E}" destId="{A705C95A-0503-4250-876D-A5C1ED33C5AD}" srcOrd="0" destOrd="0" presId="urn:microsoft.com/office/officeart/2005/8/layout/process5"/>
    <dgm:cxn modelId="{56579F5C-901E-409E-BB8A-8BC6F329ECC3}" srcId="{21BE537A-3FE8-4471-9BE3-0959E1BDB3B7}" destId="{60879C82-585B-4EA2-A104-A4B11EBA4F2E}" srcOrd="0" destOrd="0" parTransId="{E62B2589-02EC-4880-BBEB-6855704BA80C}" sibTransId="{01F50072-7537-47F4-B022-A14888D1C23B}"/>
    <dgm:cxn modelId="{0A53B898-90D6-43F0-8CD8-98ACE2D4C618}" type="presOf" srcId="{102E90AD-3CE9-4FAB-8F1A-901188B52069}" destId="{DFFE9785-805C-47D4-988B-005BFF553F8C}" srcOrd="1" destOrd="0" presId="urn:microsoft.com/office/officeart/2005/8/layout/process5"/>
    <dgm:cxn modelId="{C0F3E84B-090E-4E28-BEAC-2595E61A6DC6}" srcId="{21BE537A-3FE8-4471-9BE3-0959E1BDB3B7}" destId="{667255B1-86F9-48DB-AF60-77769E9DE4E9}" srcOrd="2" destOrd="0" parTransId="{EE79C0CE-8529-48E8-83A7-18CCD49E7AE3}" sibTransId="{26B40AE8-91BE-42B6-BC20-58BE4CD90DF2}"/>
    <dgm:cxn modelId="{1A1072EE-4DC3-4C81-9D91-03FA25B3883D}" type="presOf" srcId="{01F50072-7537-47F4-B022-A14888D1C23B}" destId="{CAE11B1C-4B97-4D16-9EC3-BA3FF61600A6}" srcOrd="1" destOrd="0" presId="urn:microsoft.com/office/officeart/2005/8/layout/process5"/>
    <dgm:cxn modelId="{0BA4E667-22EF-4BB2-9A49-42B8A72653A2}" type="presOf" srcId="{667255B1-86F9-48DB-AF60-77769E9DE4E9}" destId="{5A480868-EB03-4FBD-8BCB-0F2712AF4A80}" srcOrd="0" destOrd="0" presId="urn:microsoft.com/office/officeart/2005/8/layout/process5"/>
    <dgm:cxn modelId="{7D932C99-0DCF-4E47-903A-656176740C4F}" type="presOf" srcId="{C8A4A7A9-7151-4AC3-8498-564308E94E77}" destId="{D031EE11-E43D-4A88-ADB1-131D9C0DE40D}" srcOrd="0" destOrd="0" presId="urn:microsoft.com/office/officeart/2005/8/layout/process5"/>
    <dgm:cxn modelId="{23486161-B9AE-441C-A65F-169CD74499CC}" type="presOf" srcId="{26B40AE8-91BE-42B6-BC20-58BE4CD90DF2}" destId="{6CDE4B12-323B-4E13-B0CB-6F5E7AEB781B}" srcOrd="1" destOrd="0" presId="urn:microsoft.com/office/officeart/2005/8/layout/process5"/>
    <dgm:cxn modelId="{89393F84-F87F-4B8D-8DA6-3CE2A93F728B}" type="presOf" srcId="{479B5D0B-9698-4D67-BC61-353A96ABE64F}" destId="{6FEFCEB8-865B-4AA3-B8D4-B4CD03156166}" srcOrd="0" destOrd="0" presId="urn:microsoft.com/office/officeart/2005/8/layout/process5"/>
    <dgm:cxn modelId="{9D8E26E2-B0CC-4706-922C-9E9DE1D09283}" type="presParOf" srcId="{27B043F5-37B8-42DB-A35E-50D1FFAA39FF}" destId="{A705C95A-0503-4250-876D-A5C1ED33C5AD}" srcOrd="0" destOrd="0" presId="urn:microsoft.com/office/officeart/2005/8/layout/process5"/>
    <dgm:cxn modelId="{BAE2D7F7-3E79-4E7F-93DB-1163A8676794}" type="presParOf" srcId="{27B043F5-37B8-42DB-A35E-50D1FFAA39FF}" destId="{CBF6B986-B458-43EC-AAFC-BA6148969D27}" srcOrd="1" destOrd="0" presId="urn:microsoft.com/office/officeart/2005/8/layout/process5"/>
    <dgm:cxn modelId="{3CA31CAC-22E0-4638-89DE-019730C42030}" type="presParOf" srcId="{CBF6B986-B458-43EC-AAFC-BA6148969D27}" destId="{CAE11B1C-4B97-4D16-9EC3-BA3FF61600A6}" srcOrd="0" destOrd="0" presId="urn:microsoft.com/office/officeart/2005/8/layout/process5"/>
    <dgm:cxn modelId="{93C6774A-2F17-49EA-A955-FD802B52F866}" type="presParOf" srcId="{27B043F5-37B8-42DB-A35E-50D1FFAA39FF}" destId="{DED4D7BD-6A26-48D9-BA16-BA432CEC3908}" srcOrd="2" destOrd="0" presId="urn:microsoft.com/office/officeart/2005/8/layout/process5"/>
    <dgm:cxn modelId="{1A10C3CF-116C-4277-8F96-DA8C5A93BD97}" type="presParOf" srcId="{27B043F5-37B8-42DB-A35E-50D1FFAA39FF}" destId="{D031EE11-E43D-4A88-ADB1-131D9C0DE40D}" srcOrd="3" destOrd="0" presId="urn:microsoft.com/office/officeart/2005/8/layout/process5"/>
    <dgm:cxn modelId="{99AC173C-DA5E-4C18-BF3C-85E539D5CC2A}" type="presParOf" srcId="{D031EE11-E43D-4A88-ADB1-131D9C0DE40D}" destId="{CD1B7F92-238E-40AC-B8E6-CA115686CD75}" srcOrd="0" destOrd="0" presId="urn:microsoft.com/office/officeart/2005/8/layout/process5"/>
    <dgm:cxn modelId="{DDEA0D3D-8CBD-450D-A097-25733A26981C}" type="presParOf" srcId="{27B043F5-37B8-42DB-A35E-50D1FFAA39FF}" destId="{5A480868-EB03-4FBD-8BCB-0F2712AF4A80}" srcOrd="4" destOrd="0" presId="urn:microsoft.com/office/officeart/2005/8/layout/process5"/>
    <dgm:cxn modelId="{7F58831F-51DD-463C-9DDA-5AEE3B142817}" type="presParOf" srcId="{27B043F5-37B8-42DB-A35E-50D1FFAA39FF}" destId="{FA0851E3-22B6-438E-B9FB-114C62A5DD28}" srcOrd="5" destOrd="0" presId="urn:microsoft.com/office/officeart/2005/8/layout/process5"/>
    <dgm:cxn modelId="{27BADC11-90C9-4B1F-9D54-FD42F58A02F0}" type="presParOf" srcId="{FA0851E3-22B6-438E-B9FB-114C62A5DD28}" destId="{6CDE4B12-323B-4E13-B0CB-6F5E7AEB781B}" srcOrd="0" destOrd="0" presId="urn:microsoft.com/office/officeart/2005/8/layout/process5"/>
    <dgm:cxn modelId="{20602778-BAC5-4A52-9FAC-D4F8D725663A}" type="presParOf" srcId="{27B043F5-37B8-42DB-A35E-50D1FFAA39FF}" destId="{00FF0DBE-030B-40D1-AF30-F41F83F43869}" srcOrd="6" destOrd="0" presId="urn:microsoft.com/office/officeart/2005/8/layout/process5"/>
    <dgm:cxn modelId="{8178928B-864C-481B-9105-C6344BC41AAC}" type="presParOf" srcId="{27B043F5-37B8-42DB-A35E-50D1FFAA39FF}" destId="{731F0396-653A-4CEC-AD65-6039757F0A79}" srcOrd="7" destOrd="0" presId="urn:microsoft.com/office/officeart/2005/8/layout/process5"/>
    <dgm:cxn modelId="{6158F0D6-FF4F-45ED-882F-EF2CC14E1DE6}" type="presParOf" srcId="{731F0396-653A-4CEC-AD65-6039757F0A79}" destId="{87D58032-3054-4622-86AD-D059E11BADBF}" srcOrd="0" destOrd="0" presId="urn:microsoft.com/office/officeart/2005/8/layout/process5"/>
    <dgm:cxn modelId="{CEF40F37-888D-4A27-88DA-21874C738C3E}" type="presParOf" srcId="{27B043F5-37B8-42DB-A35E-50D1FFAA39FF}" destId="{27759F43-FCB0-407F-A63A-278B118EA886}" srcOrd="8" destOrd="0" presId="urn:microsoft.com/office/officeart/2005/8/layout/process5"/>
    <dgm:cxn modelId="{CA197CCB-5FB9-48EF-9F49-D3636650E562}" type="presParOf" srcId="{27B043F5-37B8-42DB-A35E-50D1FFAA39FF}" destId="{42FB271B-7270-481D-99AD-48BEE1D4F606}" srcOrd="9" destOrd="0" presId="urn:microsoft.com/office/officeart/2005/8/layout/process5"/>
    <dgm:cxn modelId="{FD199EE2-F29B-43EC-8F2F-015F2E137259}" type="presParOf" srcId="{42FB271B-7270-481D-99AD-48BEE1D4F606}" destId="{DFFE9785-805C-47D4-988B-005BFF553F8C}" srcOrd="0" destOrd="0" presId="urn:microsoft.com/office/officeart/2005/8/layout/process5"/>
    <dgm:cxn modelId="{96CEC175-41B1-4C51-A980-8FC1B5A61EDD}" type="presParOf" srcId="{27B043F5-37B8-42DB-A35E-50D1FFAA39FF}" destId="{6FEFCEB8-865B-4AA3-B8D4-B4CD03156166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9F1FCB-0113-4AE1-B165-D9B22E40456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B34ABD52-FFD1-437F-8D32-178E95E0AA34}">
      <dgm:prSet phldrT="[Texte]"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Mise à disposition de </a:t>
          </a:r>
          <a:r>
            <a:rPr lang="fr-FR" sz="22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l’expertise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du CDOS 06 en terme de logistique et d’organisation du sport</a:t>
          </a:r>
        </a:p>
      </dgm:t>
    </dgm:pt>
    <dgm:pt modelId="{16627831-C648-4986-8EAC-F253BE468618}" type="parTrans" cxnId="{8F51C0DF-7C33-4143-BEBB-D9DFDB982253}">
      <dgm:prSet/>
      <dgm:spPr/>
      <dgm:t>
        <a:bodyPr/>
        <a:lstStyle/>
        <a:p>
          <a:endParaRPr lang="fr-FR"/>
        </a:p>
      </dgm:t>
    </dgm:pt>
    <dgm:pt modelId="{BC5D366D-4B2F-4DB6-83BF-8A7E2AADDBB2}" type="sibTrans" cxnId="{8F51C0DF-7C33-4143-BEBB-D9DFDB982253}">
      <dgm:prSet/>
      <dgm:spPr/>
      <dgm:t>
        <a:bodyPr/>
        <a:lstStyle/>
        <a:p>
          <a:endParaRPr lang="fr-FR"/>
        </a:p>
      </dgm:t>
    </dgm:pt>
    <dgm:pt modelId="{2B6C2792-AD2A-41C2-8F98-E12E52753214}">
      <dgm:prSet phldrT="[Texte]" custT="1"/>
      <dgm:spPr>
        <a:solidFill>
          <a:srgbClr val="7FCB2B"/>
        </a:solidFill>
      </dgm:spPr>
      <dgm:t>
        <a:bodyPr/>
        <a:lstStyle/>
        <a:p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Mise en place d’au moins 1 animation </a:t>
          </a:r>
          <a:r>
            <a:rPr lang="fr-FR" sz="22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pour les anciens 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et 1 animation </a:t>
          </a:r>
          <a:r>
            <a:rPr lang="fr-FR" sz="22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pour les jeunes et les familles</a:t>
          </a:r>
          <a:r>
            <a:rPr lang="fr-FR" sz="2200" b="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fr-FR" sz="2000" b="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et 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gestion des besoins humains</a:t>
          </a:r>
        </a:p>
      </dgm:t>
    </dgm:pt>
    <dgm:pt modelId="{A6B20021-2E17-4B1D-9C77-6F881C2D56B2}" type="parTrans" cxnId="{64204D8C-AC67-440C-8751-66AA122A33A2}">
      <dgm:prSet/>
      <dgm:spPr/>
      <dgm:t>
        <a:bodyPr/>
        <a:lstStyle/>
        <a:p>
          <a:endParaRPr lang="fr-FR"/>
        </a:p>
      </dgm:t>
    </dgm:pt>
    <dgm:pt modelId="{B4A6B04D-0A1B-4768-A082-63B4178AB190}" type="sibTrans" cxnId="{64204D8C-AC67-440C-8751-66AA122A33A2}">
      <dgm:prSet/>
      <dgm:spPr/>
      <dgm:t>
        <a:bodyPr/>
        <a:lstStyle/>
        <a:p>
          <a:endParaRPr lang="fr-FR"/>
        </a:p>
      </dgm:t>
    </dgm:pt>
    <dgm:pt modelId="{C86E944F-A2A5-49EB-A324-85760D1286C1}">
      <dgm:prSet phldrT="[Texte]" custT="1"/>
      <dgm:spPr>
        <a:solidFill>
          <a:srgbClr val="9A5315"/>
        </a:solidFill>
      </dgm:spPr>
      <dgm:t>
        <a:bodyPr/>
        <a:lstStyle/>
        <a:p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Trouver </a:t>
          </a:r>
          <a:r>
            <a:rPr lang="fr-FR" sz="22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des fonds</a:t>
          </a:r>
          <a:r>
            <a:rPr lang="fr-FR" sz="2200" b="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aux moyens de : Département 06, Fondations, Crowdfunding, Association des Maires Ruraux, Structures privées…</a:t>
          </a:r>
        </a:p>
      </dgm:t>
    </dgm:pt>
    <dgm:pt modelId="{17840270-F82B-4E0C-9307-7E8540105B4A}" type="parTrans" cxnId="{5C44CF67-A4CB-43AE-AEE8-4EC6BF319D1A}">
      <dgm:prSet/>
      <dgm:spPr/>
      <dgm:t>
        <a:bodyPr/>
        <a:lstStyle/>
        <a:p>
          <a:endParaRPr lang="fr-FR"/>
        </a:p>
      </dgm:t>
    </dgm:pt>
    <dgm:pt modelId="{DC950F23-0F66-4DF6-8608-47C13C90299A}" type="sibTrans" cxnId="{5C44CF67-A4CB-43AE-AEE8-4EC6BF319D1A}">
      <dgm:prSet/>
      <dgm:spPr/>
      <dgm:t>
        <a:bodyPr/>
        <a:lstStyle/>
        <a:p>
          <a:endParaRPr lang="fr-FR"/>
        </a:p>
      </dgm:t>
    </dgm:pt>
    <dgm:pt modelId="{1DE6002E-76E6-4DA5-A861-AB4F4273E7BF}" type="pres">
      <dgm:prSet presAssocID="{459F1FCB-0113-4AE1-B165-D9B22E40456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64734E1-1AEA-4A5F-A3E5-E3F1D99C15E5}" type="pres">
      <dgm:prSet presAssocID="{B34ABD52-FFD1-437F-8D32-178E95E0AA34}" presName="parentLin" presStyleCnt="0"/>
      <dgm:spPr/>
    </dgm:pt>
    <dgm:pt modelId="{F1EE22D3-F03A-40A2-8C85-0CE3AE0D1356}" type="pres">
      <dgm:prSet presAssocID="{B34ABD52-FFD1-437F-8D32-178E95E0AA34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5DFCEC60-3AA1-4D71-B65A-602D8061F563}" type="pres">
      <dgm:prSet presAssocID="{B34ABD52-FFD1-437F-8D32-178E95E0AA34}" presName="parentText" presStyleLbl="node1" presStyleIdx="0" presStyleCnt="3" custScaleX="105335" custLinFactNeighborX="3407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175935C-2C3F-4838-B4E2-BDC7CEEB03F2}" type="pres">
      <dgm:prSet presAssocID="{B34ABD52-FFD1-437F-8D32-178E95E0AA34}" presName="negativeSpace" presStyleCnt="0"/>
      <dgm:spPr/>
    </dgm:pt>
    <dgm:pt modelId="{08096D11-8A9B-4D17-BF5C-F60E6FB01B3B}" type="pres">
      <dgm:prSet presAssocID="{B34ABD52-FFD1-437F-8D32-178E95E0AA34}" presName="childText" presStyleLbl="conFgAcc1" presStyleIdx="0" presStyleCnt="3">
        <dgm:presLayoutVars>
          <dgm:bulletEnabled val="1"/>
        </dgm:presLayoutVars>
      </dgm:prSet>
      <dgm:spPr>
        <a:solidFill>
          <a:srgbClr val="F4F9FD"/>
        </a:solidFill>
      </dgm:spPr>
    </dgm:pt>
    <dgm:pt modelId="{DFE46FEA-C0D6-4D42-98DC-FC4769A8EFDA}" type="pres">
      <dgm:prSet presAssocID="{BC5D366D-4B2F-4DB6-83BF-8A7E2AADDBB2}" presName="spaceBetweenRectangles" presStyleCnt="0"/>
      <dgm:spPr/>
    </dgm:pt>
    <dgm:pt modelId="{E8331E2E-62D3-4B10-9A54-A517D6D529A0}" type="pres">
      <dgm:prSet presAssocID="{2B6C2792-AD2A-41C2-8F98-E12E52753214}" presName="parentLin" presStyleCnt="0"/>
      <dgm:spPr/>
    </dgm:pt>
    <dgm:pt modelId="{0B919C41-9990-4FCD-80B0-145BB13CA0BD}" type="pres">
      <dgm:prSet presAssocID="{2B6C2792-AD2A-41C2-8F98-E12E52753214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00D8C83C-F018-4E88-B7B1-ED82A23C8E58}" type="pres">
      <dgm:prSet presAssocID="{2B6C2792-AD2A-41C2-8F98-E12E52753214}" presName="parentText" presStyleLbl="node1" presStyleIdx="1" presStyleCnt="3" custScaleX="10582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9E5C78E-0AF3-4ABA-AEA8-AD2359369CA6}" type="pres">
      <dgm:prSet presAssocID="{2B6C2792-AD2A-41C2-8F98-E12E52753214}" presName="negativeSpace" presStyleCnt="0"/>
      <dgm:spPr/>
    </dgm:pt>
    <dgm:pt modelId="{A880BCF5-94E4-4072-AFE1-D7BE9B34DE20}" type="pres">
      <dgm:prSet presAssocID="{2B6C2792-AD2A-41C2-8F98-E12E52753214}" presName="childText" presStyleLbl="conFgAcc1" presStyleIdx="1" presStyleCnt="3">
        <dgm:presLayoutVars>
          <dgm:bulletEnabled val="1"/>
        </dgm:presLayoutVars>
      </dgm:prSet>
      <dgm:spPr>
        <a:solidFill>
          <a:srgbClr val="F4F9FD">
            <a:alpha val="90000"/>
          </a:srgbClr>
        </a:solidFill>
        <a:ln>
          <a:solidFill>
            <a:schemeClr val="accent3"/>
          </a:solidFill>
        </a:ln>
      </dgm:spPr>
    </dgm:pt>
    <dgm:pt modelId="{BC2C706D-06E3-4607-BA7A-DB5A92177ED0}" type="pres">
      <dgm:prSet presAssocID="{B4A6B04D-0A1B-4768-A082-63B4178AB190}" presName="spaceBetweenRectangles" presStyleCnt="0"/>
      <dgm:spPr/>
    </dgm:pt>
    <dgm:pt modelId="{820A161E-BE8F-48A2-B1F3-3D58205E674A}" type="pres">
      <dgm:prSet presAssocID="{C86E944F-A2A5-49EB-A324-85760D1286C1}" presName="parentLin" presStyleCnt="0"/>
      <dgm:spPr/>
    </dgm:pt>
    <dgm:pt modelId="{2514FB06-520B-4801-820A-333D5DEFF28F}" type="pres">
      <dgm:prSet presAssocID="{C86E944F-A2A5-49EB-A324-85760D1286C1}" presName="parentLeftMargin" presStyleLbl="node1" presStyleIdx="1" presStyleCnt="3"/>
      <dgm:spPr/>
      <dgm:t>
        <a:bodyPr/>
        <a:lstStyle/>
        <a:p>
          <a:endParaRPr lang="fr-FR"/>
        </a:p>
      </dgm:t>
    </dgm:pt>
    <dgm:pt modelId="{579266BB-E826-4F5E-B0FB-9FF71F1ED979}" type="pres">
      <dgm:prSet presAssocID="{C86E944F-A2A5-49EB-A324-85760D1286C1}" presName="parentText" presStyleLbl="node1" presStyleIdx="2" presStyleCnt="3" custScaleX="10570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B3C66F-7687-459E-81AC-691F3CDEC046}" type="pres">
      <dgm:prSet presAssocID="{C86E944F-A2A5-49EB-A324-85760D1286C1}" presName="negativeSpace" presStyleCnt="0"/>
      <dgm:spPr/>
    </dgm:pt>
    <dgm:pt modelId="{2C67E77E-620E-41DB-A3DA-5EC9001DD313}" type="pres">
      <dgm:prSet presAssocID="{C86E944F-A2A5-49EB-A324-85760D1286C1}" presName="childText" presStyleLbl="conFgAcc1" presStyleIdx="2" presStyleCnt="3">
        <dgm:presLayoutVars>
          <dgm:bulletEnabled val="1"/>
        </dgm:presLayoutVars>
      </dgm:prSet>
      <dgm:spPr>
        <a:solidFill>
          <a:srgbClr val="F4F9FD">
            <a:alpha val="90000"/>
          </a:srgbClr>
        </a:solidFill>
      </dgm:spPr>
    </dgm:pt>
  </dgm:ptLst>
  <dgm:cxnLst>
    <dgm:cxn modelId="{64204D8C-AC67-440C-8751-66AA122A33A2}" srcId="{459F1FCB-0113-4AE1-B165-D9B22E404567}" destId="{2B6C2792-AD2A-41C2-8F98-E12E52753214}" srcOrd="1" destOrd="0" parTransId="{A6B20021-2E17-4B1D-9C77-6F881C2D56B2}" sibTransId="{B4A6B04D-0A1B-4768-A082-63B4178AB190}"/>
    <dgm:cxn modelId="{24480F20-2BC7-49F7-853F-9F2E1E3371F9}" type="presOf" srcId="{2B6C2792-AD2A-41C2-8F98-E12E52753214}" destId="{00D8C83C-F018-4E88-B7B1-ED82A23C8E58}" srcOrd="1" destOrd="0" presId="urn:microsoft.com/office/officeart/2005/8/layout/list1"/>
    <dgm:cxn modelId="{2F69A956-AF06-4D80-A82B-6E7A897E649C}" type="presOf" srcId="{B34ABD52-FFD1-437F-8D32-178E95E0AA34}" destId="{5DFCEC60-3AA1-4D71-B65A-602D8061F563}" srcOrd="1" destOrd="0" presId="urn:microsoft.com/office/officeart/2005/8/layout/list1"/>
    <dgm:cxn modelId="{8F51C0DF-7C33-4143-BEBB-D9DFDB982253}" srcId="{459F1FCB-0113-4AE1-B165-D9B22E404567}" destId="{B34ABD52-FFD1-437F-8D32-178E95E0AA34}" srcOrd="0" destOrd="0" parTransId="{16627831-C648-4986-8EAC-F253BE468618}" sibTransId="{BC5D366D-4B2F-4DB6-83BF-8A7E2AADDBB2}"/>
    <dgm:cxn modelId="{97CAE996-96E8-4FB3-BAFA-0D65E331F77A}" type="presOf" srcId="{B34ABD52-FFD1-437F-8D32-178E95E0AA34}" destId="{F1EE22D3-F03A-40A2-8C85-0CE3AE0D1356}" srcOrd="0" destOrd="0" presId="urn:microsoft.com/office/officeart/2005/8/layout/list1"/>
    <dgm:cxn modelId="{CA901C53-9D9C-48DB-9851-583E53C680E5}" type="presOf" srcId="{C86E944F-A2A5-49EB-A324-85760D1286C1}" destId="{579266BB-E826-4F5E-B0FB-9FF71F1ED979}" srcOrd="1" destOrd="0" presId="urn:microsoft.com/office/officeart/2005/8/layout/list1"/>
    <dgm:cxn modelId="{F93B497A-EC69-4E57-B281-CA055E5D34BB}" type="presOf" srcId="{459F1FCB-0113-4AE1-B165-D9B22E404567}" destId="{1DE6002E-76E6-4DA5-A861-AB4F4273E7BF}" srcOrd="0" destOrd="0" presId="urn:microsoft.com/office/officeart/2005/8/layout/list1"/>
    <dgm:cxn modelId="{074C7BF7-4EE3-4A73-8A17-7E2CB3C6F59A}" type="presOf" srcId="{2B6C2792-AD2A-41C2-8F98-E12E52753214}" destId="{0B919C41-9990-4FCD-80B0-145BB13CA0BD}" srcOrd="0" destOrd="0" presId="urn:microsoft.com/office/officeart/2005/8/layout/list1"/>
    <dgm:cxn modelId="{E1DEF2BD-8336-4CF5-AA26-E6447D4B968C}" type="presOf" srcId="{C86E944F-A2A5-49EB-A324-85760D1286C1}" destId="{2514FB06-520B-4801-820A-333D5DEFF28F}" srcOrd="0" destOrd="0" presId="urn:microsoft.com/office/officeart/2005/8/layout/list1"/>
    <dgm:cxn modelId="{5C44CF67-A4CB-43AE-AEE8-4EC6BF319D1A}" srcId="{459F1FCB-0113-4AE1-B165-D9B22E404567}" destId="{C86E944F-A2A5-49EB-A324-85760D1286C1}" srcOrd="2" destOrd="0" parTransId="{17840270-F82B-4E0C-9307-7E8540105B4A}" sibTransId="{DC950F23-0F66-4DF6-8608-47C13C90299A}"/>
    <dgm:cxn modelId="{856631F6-FDA6-48ED-BFEB-36ED627D178D}" type="presParOf" srcId="{1DE6002E-76E6-4DA5-A861-AB4F4273E7BF}" destId="{164734E1-1AEA-4A5F-A3E5-E3F1D99C15E5}" srcOrd="0" destOrd="0" presId="urn:microsoft.com/office/officeart/2005/8/layout/list1"/>
    <dgm:cxn modelId="{6919D879-BB24-45AD-965A-913EE91A407E}" type="presParOf" srcId="{164734E1-1AEA-4A5F-A3E5-E3F1D99C15E5}" destId="{F1EE22D3-F03A-40A2-8C85-0CE3AE0D1356}" srcOrd="0" destOrd="0" presId="urn:microsoft.com/office/officeart/2005/8/layout/list1"/>
    <dgm:cxn modelId="{0CD32D44-DE7F-476C-AC27-9F01C3809A60}" type="presParOf" srcId="{164734E1-1AEA-4A5F-A3E5-E3F1D99C15E5}" destId="{5DFCEC60-3AA1-4D71-B65A-602D8061F563}" srcOrd="1" destOrd="0" presId="urn:microsoft.com/office/officeart/2005/8/layout/list1"/>
    <dgm:cxn modelId="{ED4BA93E-E874-4D81-A39F-08FB183289FC}" type="presParOf" srcId="{1DE6002E-76E6-4DA5-A861-AB4F4273E7BF}" destId="{F175935C-2C3F-4838-B4E2-BDC7CEEB03F2}" srcOrd="1" destOrd="0" presId="urn:microsoft.com/office/officeart/2005/8/layout/list1"/>
    <dgm:cxn modelId="{814CAF38-5D8F-441F-895D-95D6F26695FC}" type="presParOf" srcId="{1DE6002E-76E6-4DA5-A861-AB4F4273E7BF}" destId="{08096D11-8A9B-4D17-BF5C-F60E6FB01B3B}" srcOrd="2" destOrd="0" presId="urn:microsoft.com/office/officeart/2005/8/layout/list1"/>
    <dgm:cxn modelId="{B0FE1A89-E647-4016-BEFC-9AD575B67F22}" type="presParOf" srcId="{1DE6002E-76E6-4DA5-A861-AB4F4273E7BF}" destId="{DFE46FEA-C0D6-4D42-98DC-FC4769A8EFDA}" srcOrd="3" destOrd="0" presId="urn:microsoft.com/office/officeart/2005/8/layout/list1"/>
    <dgm:cxn modelId="{6D96717D-86D8-4760-8CCE-483121B2CB26}" type="presParOf" srcId="{1DE6002E-76E6-4DA5-A861-AB4F4273E7BF}" destId="{E8331E2E-62D3-4B10-9A54-A517D6D529A0}" srcOrd="4" destOrd="0" presId="urn:microsoft.com/office/officeart/2005/8/layout/list1"/>
    <dgm:cxn modelId="{BDC56862-28DB-4264-8EBC-3D2085C9F3E5}" type="presParOf" srcId="{E8331E2E-62D3-4B10-9A54-A517D6D529A0}" destId="{0B919C41-9990-4FCD-80B0-145BB13CA0BD}" srcOrd="0" destOrd="0" presId="urn:microsoft.com/office/officeart/2005/8/layout/list1"/>
    <dgm:cxn modelId="{0D44E138-E014-4E08-A56D-1B4C956D43FF}" type="presParOf" srcId="{E8331E2E-62D3-4B10-9A54-A517D6D529A0}" destId="{00D8C83C-F018-4E88-B7B1-ED82A23C8E58}" srcOrd="1" destOrd="0" presId="urn:microsoft.com/office/officeart/2005/8/layout/list1"/>
    <dgm:cxn modelId="{9E570DEC-571A-4A08-BBC7-045883AD1C26}" type="presParOf" srcId="{1DE6002E-76E6-4DA5-A861-AB4F4273E7BF}" destId="{89E5C78E-0AF3-4ABA-AEA8-AD2359369CA6}" srcOrd="5" destOrd="0" presId="urn:microsoft.com/office/officeart/2005/8/layout/list1"/>
    <dgm:cxn modelId="{01618464-83ED-4508-9B6B-847DEA7AF5AA}" type="presParOf" srcId="{1DE6002E-76E6-4DA5-A861-AB4F4273E7BF}" destId="{A880BCF5-94E4-4072-AFE1-D7BE9B34DE20}" srcOrd="6" destOrd="0" presId="urn:microsoft.com/office/officeart/2005/8/layout/list1"/>
    <dgm:cxn modelId="{7C279198-6A9A-47FC-AC35-535E9F4F9153}" type="presParOf" srcId="{1DE6002E-76E6-4DA5-A861-AB4F4273E7BF}" destId="{BC2C706D-06E3-4607-BA7A-DB5A92177ED0}" srcOrd="7" destOrd="0" presId="urn:microsoft.com/office/officeart/2005/8/layout/list1"/>
    <dgm:cxn modelId="{7985F675-E909-4D4F-8579-2868D562FFDB}" type="presParOf" srcId="{1DE6002E-76E6-4DA5-A861-AB4F4273E7BF}" destId="{820A161E-BE8F-48A2-B1F3-3D58205E674A}" srcOrd="8" destOrd="0" presId="urn:microsoft.com/office/officeart/2005/8/layout/list1"/>
    <dgm:cxn modelId="{F7AC3512-77B1-485E-B821-A6C8336A0B7B}" type="presParOf" srcId="{820A161E-BE8F-48A2-B1F3-3D58205E674A}" destId="{2514FB06-520B-4801-820A-333D5DEFF28F}" srcOrd="0" destOrd="0" presId="urn:microsoft.com/office/officeart/2005/8/layout/list1"/>
    <dgm:cxn modelId="{912B3546-8F16-4418-8A95-19599D4C8B09}" type="presParOf" srcId="{820A161E-BE8F-48A2-B1F3-3D58205E674A}" destId="{579266BB-E826-4F5E-B0FB-9FF71F1ED979}" srcOrd="1" destOrd="0" presId="urn:microsoft.com/office/officeart/2005/8/layout/list1"/>
    <dgm:cxn modelId="{FA336756-041F-4922-A12D-13AA039231D7}" type="presParOf" srcId="{1DE6002E-76E6-4DA5-A861-AB4F4273E7BF}" destId="{39B3C66F-7687-459E-81AC-691F3CDEC046}" srcOrd="9" destOrd="0" presId="urn:microsoft.com/office/officeart/2005/8/layout/list1"/>
    <dgm:cxn modelId="{EA3B23A3-1B05-44DC-B81C-1E76EE7FE2E1}" type="presParOf" srcId="{1DE6002E-76E6-4DA5-A861-AB4F4273E7BF}" destId="{2C67E77E-620E-41DB-A3DA-5EC9001DD31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260DFF-3F8D-4C75-A7DC-2F2467ABD959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51020996-32F2-4F88-9070-D8D0F1FB21CA}">
      <dgm:prSet phldrT="[Texte]" custT="1"/>
      <dgm:spPr>
        <a:noFill/>
        <a:ln w="19050">
          <a:solidFill>
            <a:srgbClr val="6DBF25"/>
          </a:solidFill>
        </a:ln>
        <a:effectLst/>
      </dgm:spPr>
      <dgm:t>
        <a:bodyPr/>
        <a:lstStyle/>
        <a:p>
          <a:pPr algn="ctr"/>
          <a:r>
            <a:rPr lang="fr-FR" sz="20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Création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et </a:t>
          </a:r>
          <a:r>
            <a:rPr lang="fr-FR" sz="20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développement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des activités au sein d’une association locale (ex : comité des fêtes) ou d’un club de la Communauté de Communes affilié au comité départemental du sport choisi et en proche relation avec le CDOS 06</a:t>
          </a:r>
        </a:p>
      </dgm:t>
    </dgm:pt>
    <dgm:pt modelId="{D4C5D191-29A8-437C-9CAF-0C79148D13B2}" type="parTrans" cxnId="{9DAB621A-BFC3-43F6-928D-7F223D589CBE}">
      <dgm:prSet/>
      <dgm:spPr/>
      <dgm:t>
        <a:bodyPr/>
        <a:lstStyle/>
        <a:p>
          <a:pPr algn="ctr"/>
          <a:endParaRPr lang="fr-FR"/>
        </a:p>
      </dgm:t>
    </dgm:pt>
    <dgm:pt modelId="{7A83EE60-8221-4B66-BDF2-756029C37FF2}" type="sibTrans" cxnId="{9DAB621A-BFC3-43F6-928D-7F223D589CBE}">
      <dgm:prSet/>
      <dgm:spPr/>
      <dgm:t>
        <a:bodyPr/>
        <a:lstStyle/>
        <a:p>
          <a:pPr algn="ctr"/>
          <a:endParaRPr lang="fr-FR"/>
        </a:p>
      </dgm:t>
    </dgm:pt>
    <dgm:pt modelId="{824EA417-BDBA-457A-BA42-0D07F3C70E15}">
      <dgm:prSet phldrT="[Texte]" custT="1"/>
      <dgm:spPr>
        <a:noFill/>
        <a:ln w="19050">
          <a:solidFill>
            <a:srgbClr val="6DBF25"/>
          </a:solidFill>
        </a:ln>
        <a:effectLst/>
      </dgm:spPr>
      <dgm:t>
        <a:bodyPr/>
        <a:lstStyle/>
        <a:p>
          <a:pPr algn="ctr"/>
          <a:r>
            <a:rPr lang="fr-FR" sz="20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Mutualisation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des ressources humaines (dirigeants, éducateurs…) entre l’association tutrice et la commune selon les modalités étudiées avec le CDOS 06</a:t>
          </a:r>
        </a:p>
      </dgm:t>
    </dgm:pt>
    <dgm:pt modelId="{CAC0A43C-9325-497E-813D-BE6BD843A1DB}" type="parTrans" cxnId="{7C1595B9-3521-499C-BC0A-75E01DA26CB7}">
      <dgm:prSet/>
      <dgm:spPr/>
      <dgm:t>
        <a:bodyPr/>
        <a:lstStyle/>
        <a:p>
          <a:pPr algn="ctr"/>
          <a:endParaRPr lang="fr-FR"/>
        </a:p>
      </dgm:t>
    </dgm:pt>
    <dgm:pt modelId="{CFF8F9B6-6270-4C4F-B0CC-1453E170B7EF}" type="sibTrans" cxnId="{7C1595B9-3521-499C-BC0A-75E01DA26CB7}">
      <dgm:prSet/>
      <dgm:spPr/>
      <dgm:t>
        <a:bodyPr/>
        <a:lstStyle/>
        <a:p>
          <a:pPr algn="ctr"/>
          <a:endParaRPr lang="fr-FR"/>
        </a:p>
      </dgm:t>
    </dgm:pt>
    <dgm:pt modelId="{6F66DB7C-B10E-45A3-9BAD-97DF556EF738}" type="pres">
      <dgm:prSet presAssocID="{DC260DFF-3F8D-4C75-A7DC-2F2467ABD959}" presName="Name0" presStyleCnt="0">
        <dgm:presLayoutVars>
          <dgm:dir/>
        </dgm:presLayoutVars>
      </dgm:prSet>
      <dgm:spPr/>
      <dgm:t>
        <a:bodyPr/>
        <a:lstStyle/>
        <a:p>
          <a:endParaRPr lang="fr-FR"/>
        </a:p>
      </dgm:t>
    </dgm:pt>
    <dgm:pt modelId="{35AF7DA9-6286-495F-9EDD-87EA02462302}" type="pres">
      <dgm:prSet presAssocID="{51020996-32F2-4F88-9070-D8D0F1FB21CA}" presName="noChildren" presStyleCnt="0"/>
      <dgm:spPr/>
    </dgm:pt>
    <dgm:pt modelId="{A9E37E74-E3C7-41D1-B474-CB9184648668}" type="pres">
      <dgm:prSet presAssocID="{51020996-32F2-4F88-9070-D8D0F1FB21CA}" presName="gap" presStyleCnt="0"/>
      <dgm:spPr/>
    </dgm:pt>
    <dgm:pt modelId="{19D48709-1572-4BB9-8B37-D07B0ED322A7}" type="pres">
      <dgm:prSet presAssocID="{51020996-32F2-4F88-9070-D8D0F1FB21CA}" presName="medCircle2" presStyleLbl="vennNode1" presStyleIdx="0" presStyleCnt="2"/>
      <dgm:spPr>
        <a:noFill/>
        <a:ln>
          <a:noFill/>
        </a:ln>
      </dgm:spPr>
    </dgm:pt>
    <dgm:pt modelId="{82227328-84CE-4125-98FB-376099ACCAD6}" type="pres">
      <dgm:prSet presAssocID="{51020996-32F2-4F88-9070-D8D0F1FB21CA}" presName="txLvlOnly1" presStyleLbl="revTx" presStyleIdx="0" presStyleCnt="2" custScaleY="81344"/>
      <dgm:spPr/>
      <dgm:t>
        <a:bodyPr/>
        <a:lstStyle/>
        <a:p>
          <a:endParaRPr lang="fr-FR"/>
        </a:p>
      </dgm:t>
    </dgm:pt>
    <dgm:pt modelId="{48F12BD5-AC08-4B65-9D37-63EF5266AD41}" type="pres">
      <dgm:prSet presAssocID="{824EA417-BDBA-457A-BA42-0D07F3C70E15}" presName="noChildren" presStyleCnt="0"/>
      <dgm:spPr/>
    </dgm:pt>
    <dgm:pt modelId="{6614413D-E27A-4F26-82A3-173E2E5E4C0F}" type="pres">
      <dgm:prSet presAssocID="{824EA417-BDBA-457A-BA42-0D07F3C70E15}" presName="gap" presStyleCnt="0"/>
      <dgm:spPr/>
    </dgm:pt>
    <dgm:pt modelId="{8BAC4DEB-E675-4B18-AE17-91491370A79E}" type="pres">
      <dgm:prSet presAssocID="{824EA417-BDBA-457A-BA42-0D07F3C70E15}" presName="medCircle2" presStyleLbl="vennNode1" presStyleIdx="1" presStyleCnt="2"/>
      <dgm:spPr>
        <a:noFill/>
        <a:ln>
          <a:noFill/>
        </a:ln>
      </dgm:spPr>
    </dgm:pt>
    <dgm:pt modelId="{75BC7B7A-8421-4DFB-88E3-1C4508095FF5}" type="pres">
      <dgm:prSet presAssocID="{824EA417-BDBA-457A-BA42-0D07F3C70E15}" presName="txLvlOnly1" presStyleLbl="revTx" presStyleIdx="1" presStyleCnt="2" custScaleY="75335"/>
      <dgm:spPr/>
      <dgm:t>
        <a:bodyPr/>
        <a:lstStyle/>
        <a:p>
          <a:endParaRPr lang="fr-FR"/>
        </a:p>
      </dgm:t>
    </dgm:pt>
  </dgm:ptLst>
  <dgm:cxnLst>
    <dgm:cxn modelId="{92522F1B-9D8C-4552-84F9-80A8677228CB}" type="presOf" srcId="{DC260DFF-3F8D-4C75-A7DC-2F2467ABD959}" destId="{6F66DB7C-B10E-45A3-9BAD-97DF556EF738}" srcOrd="0" destOrd="0" presId="urn:microsoft.com/office/officeart/2008/layout/VerticalCircleList"/>
    <dgm:cxn modelId="{0D5FDAAC-2D4D-4A90-A8B5-1580F8C17A64}" type="presOf" srcId="{51020996-32F2-4F88-9070-D8D0F1FB21CA}" destId="{82227328-84CE-4125-98FB-376099ACCAD6}" srcOrd="0" destOrd="0" presId="urn:microsoft.com/office/officeart/2008/layout/VerticalCircleList"/>
    <dgm:cxn modelId="{5CCF2B8B-BA6C-4215-9EF7-7CF925A152EB}" type="presOf" srcId="{824EA417-BDBA-457A-BA42-0D07F3C70E15}" destId="{75BC7B7A-8421-4DFB-88E3-1C4508095FF5}" srcOrd="0" destOrd="0" presId="urn:microsoft.com/office/officeart/2008/layout/VerticalCircleList"/>
    <dgm:cxn modelId="{7C1595B9-3521-499C-BC0A-75E01DA26CB7}" srcId="{DC260DFF-3F8D-4C75-A7DC-2F2467ABD959}" destId="{824EA417-BDBA-457A-BA42-0D07F3C70E15}" srcOrd="1" destOrd="0" parTransId="{CAC0A43C-9325-497E-813D-BE6BD843A1DB}" sibTransId="{CFF8F9B6-6270-4C4F-B0CC-1453E170B7EF}"/>
    <dgm:cxn modelId="{9DAB621A-BFC3-43F6-928D-7F223D589CBE}" srcId="{DC260DFF-3F8D-4C75-A7DC-2F2467ABD959}" destId="{51020996-32F2-4F88-9070-D8D0F1FB21CA}" srcOrd="0" destOrd="0" parTransId="{D4C5D191-29A8-437C-9CAF-0C79148D13B2}" sibTransId="{7A83EE60-8221-4B66-BDF2-756029C37FF2}"/>
    <dgm:cxn modelId="{36084FD3-F8AC-42A1-8D65-5B558B6B999C}" type="presParOf" srcId="{6F66DB7C-B10E-45A3-9BAD-97DF556EF738}" destId="{35AF7DA9-6286-495F-9EDD-87EA02462302}" srcOrd="0" destOrd="0" presId="urn:microsoft.com/office/officeart/2008/layout/VerticalCircleList"/>
    <dgm:cxn modelId="{3C084E22-DB94-4B28-B592-F508152EC8FB}" type="presParOf" srcId="{35AF7DA9-6286-495F-9EDD-87EA02462302}" destId="{A9E37E74-E3C7-41D1-B474-CB9184648668}" srcOrd="0" destOrd="0" presId="urn:microsoft.com/office/officeart/2008/layout/VerticalCircleList"/>
    <dgm:cxn modelId="{7B749575-2020-4563-9676-587B5EA99D96}" type="presParOf" srcId="{35AF7DA9-6286-495F-9EDD-87EA02462302}" destId="{19D48709-1572-4BB9-8B37-D07B0ED322A7}" srcOrd="1" destOrd="0" presId="urn:microsoft.com/office/officeart/2008/layout/VerticalCircleList"/>
    <dgm:cxn modelId="{1C0C8B66-F1D7-43C3-9777-481549D71684}" type="presParOf" srcId="{35AF7DA9-6286-495F-9EDD-87EA02462302}" destId="{82227328-84CE-4125-98FB-376099ACCAD6}" srcOrd="2" destOrd="0" presId="urn:microsoft.com/office/officeart/2008/layout/VerticalCircleList"/>
    <dgm:cxn modelId="{8D875171-1613-4A44-BA1E-8CC67E9FBBCD}" type="presParOf" srcId="{6F66DB7C-B10E-45A3-9BAD-97DF556EF738}" destId="{48F12BD5-AC08-4B65-9D37-63EF5266AD41}" srcOrd="1" destOrd="0" presId="urn:microsoft.com/office/officeart/2008/layout/VerticalCircleList"/>
    <dgm:cxn modelId="{35971412-C03F-421B-A958-4A2D30877736}" type="presParOf" srcId="{48F12BD5-AC08-4B65-9D37-63EF5266AD41}" destId="{6614413D-E27A-4F26-82A3-173E2E5E4C0F}" srcOrd="0" destOrd="0" presId="urn:microsoft.com/office/officeart/2008/layout/VerticalCircleList"/>
    <dgm:cxn modelId="{6BB1E815-1600-4482-B55D-08FF9CAFC820}" type="presParOf" srcId="{48F12BD5-AC08-4B65-9D37-63EF5266AD41}" destId="{8BAC4DEB-E675-4B18-AE17-91491370A79E}" srcOrd="1" destOrd="0" presId="urn:microsoft.com/office/officeart/2008/layout/VerticalCircleList"/>
    <dgm:cxn modelId="{4A98DF81-B01C-4272-AE7C-38BD2B627E3B}" type="presParOf" srcId="{48F12BD5-AC08-4B65-9D37-63EF5266AD41}" destId="{75BC7B7A-8421-4DFB-88E3-1C4508095FF5}" srcOrd="2" destOrd="0" presId="urn:microsoft.com/office/officeart/2008/layout/VerticalCircleList"/>
  </dgm:cxnLst>
  <dgm:bg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B9CC45-F287-4D02-93AF-48F531C63FB7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BD19EDB-B551-46E6-8355-BBB5316CB59E}">
      <dgm:prSet phldrT="[Texte]" custT="1"/>
      <dgm:spPr>
        <a:solidFill>
          <a:srgbClr val="00B0F0"/>
        </a:solidFill>
      </dgm:spPr>
      <dgm:t>
        <a:bodyPr/>
        <a:lstStyle/>
        <a:p>
          <a:r>
            <a:rPr lang="fr-FR" sz="44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2 ans de suivi par le CDOS 06</a:t>
          </a:r>
        </a:p>
      </dgm:t>
    </dgm:pt>
    <dgm:pt modelId="{7FCFEA32-BEF2-4E17-85C2-619ED3FD94F1}" type="parTrans" cxnId="{70253F69-F61A-4AAB-AB0C-0C49037C819B}">
      <dgm:prSet/>
      <dgm:spPr/>
      <dgm:t>
        <a:bodyPr/>
        <a:lstStyle/>
        <a:p>
          <a:endParaRPr lang="fr-FR"/>
        </a:p>
      </dgm:t>
    </dgm:pt>
    <dgm:pt modelId="{522431FA-CA4C-46ED-900C-24360CDCA4FD}" type="sibTrans" cxnId="{70253F69-F61A-4AAB-AB0C-0C49037C819B}">
      <dgm:prSet/>
      <dgm:spPr/>
      <dgm:t>
        <a:bodyPr/>
        <a:lstStyle/>
        <a:p>
          <a:endParaRPr lang="fr-FR"/>
        </a:p>
      </dgm:t>
    </dgm:pt>
    <dgm:pt modelId="{AA0F084F-03A5-41A4-BE23-CE2A017237A1}">
      <dgm:prSet phldrT="[Texte]" custT="1"/>
      <dgm:spPr>
        <a:solidFill>
          <a:srgbClr val="A7E8FF"/>
        </a:solidFill>
        <a:ln>
          <a:solidFill>
            <a:srgbClr val="F4F9FD"/>
          </a:solidFill>
        </a:ln>
      </dgm:spPr>
      <dgm:t>
        <a:bodyPr/>
        <a:lstStyle/>
        <a:p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Prise en charge de la </a:t>
          </a:r>
          <a:r>
            <a:rPr lang="fr-FR" sz="21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formation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des personnes ressources </a:t>
          </a:r>
        </a:p>
      </dgm:t>
    </dgm:pt>
    <dgm:pt modelId="{87DD0260-5B29-42E3-9A96-AB5BF35B28C5}" type="parTrans" cxnId="{2090D735-D296-4093-9BB6-D823D34E7C7D}">
      <dgm:prSet/>
      <dgm:spPr/>
      <dgm:t>
        <a:bodyPr/>
        <a:lstStyle/>
        <a:p>
          <a:endParaRPr lang="fr-FR"/>
        </a:p>
      </dgm:t>
    </dgm:pt>
    <dgm:pt modelId="{944F14D4-7AEE-45F3-A469-BBD7A2722534}" type="sibTrans" cxnId="{2090D735-D296-4093-9BB6-D823D34E7C7D}">
      <dgm:prSet/>
      <dgm:spPr/>
      <dgm:t>
        <a:bodyPr/>
        <a:lstStyle/>
        <a:p>
          <a:endParaRPr lang="fr-FR"/>
        </a:p>
      </dgm:t>
    </dgm:pt>
    <dgm:pt modelId="{20534084-CD62-4E79-914A-9E939C11F711}">
      <dgm:prSet phldrT="[Texte]" custT="1"/>
      <dgm:spPr>
        <a:solidFill>
          <a:srgbClr val="CDF2FF"/>
        </a:solidFill>
        <a:ln>
          <a:solidFill>
            <a:srgbClr val="F4F9FD"/>
          </a:solidFill>
        </a:ln>
      </dgm:spPr>
      <dgm:t>
        <a:bodyPr/>
        <a:lstStyle/>
        <a:p>
          <a:r>
            <a:rPr lang="fr-FR" sz="2000" b="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Etude, préparation et mise en œuvre d’une </a:t>
          </a:r>
          <a:r>
            <a:rPr lang="fr-FR" sz="21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stratégie de développement</a:t>
          </a:r>
        </a:p>
      </dgm:t>
    </dgm:pt>
    <dgm:pt modelId="{579F9210-B356-41CD-96C6-90EA9B65EC62}" type="parTrans" cxnId="{92FC14B8-824C-4DDF-A5FB-EC3E38E2F5E1}">
      <dgm:prSet/>
      <dgm:spPr/>
      <dgm:t>
        <a:bodyPr/>
        <a:lstStyle/>
        <a:p>
          <a:endParaRPr lang="fr-FR"/>
        </a:p>
      </dgm:t>
    </dgm:pt>
    <dgm:pt modelId="{CF51057A-E152-4DC7-89E6-DBEE767541E8}" type="sibTrans" cxnId="{92FC14B8-824C-4DDF-A5FB-EC3E38E2F5E1}">
      <dgm:prSet/>
      <dgm:spPr/>
      <dgm:t>
        <a:bodyPr/>
        <a:lstStyle/>
        <a:p>
          <a:endParaRPr lang="fr-FR"/>
        </a:p>
      </dgm:t>
    </dgm:pt>
    <dgm:pt modelId="{894899B7-44CD-47A9-8247-33583F7F98AE}">
      <dgm:prSet phldrT="[Texte]" custT="1"/>
      <dgm:spPr>
        <a:solidFill>
          <a:srgbClr val="25C6FF"/>
        </a:solidFill>
        <a:ln>
          <a:solidFill>
            <a:srgbClr val="F4F9FD"/>
          </a:solidFill>
        </a:ln>
      </dgm:spPr>
      <dgm:t>
        <a:bodyPr/>
        <a:lstStyle/>
        <a:p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Constitution d’une </a:t>
          </a:r>
          <a:r>
            <a:rPr lang="fr-FR" sz="21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réserve humaine et financière</a:t>
          </a:r>
        </a:p>
      </dgm:t>
    </dgm:pt>
    <dgm:pt modelId="{D9FD4D5E-9FCF-4FC7-B120-5CBCF259315D}" type="parTrans" cxnId="{E8402E25-CEB1-48F8-A071-4010C4C5D3B1}">
      <dgm:prSet/>
      <dgm:spPr/>
      <dgm:t>
        <a:bodyPr/>
        <a:lstStyle/>
        <a:p>
          <a:endParaRPr lang="fr-FR"/>
        </a:p>
      </dgm:t>
    </dgm:pt>
    <dgm:pt modelId="{B0207C04-742F-4F94-B22B-75E9414D8E6C}" type="sibTrans" cxnId="{E8402E25-CEB1-48F8-A071-4010C4C5D3B1}">
      <dgm:prSet/>
      <dgm:spPr/>
      <dgm:t>
        <a:bodyPr/>
        <a:lstStyle/>
        <a:p>
          <a:endParaRPr lang="fr-FR"/>
        </a:p>
      </dgm:t>
    </dgm:pt>
    <dgm:pt modelId="{D13CE080-A705-475B-8EA2-8AB56961905F}">
      <dgm:prSet phldrT="[Texte]" custT="1"/>
      <dgm:spPr>
        <a:solidFill>
          <a:srgbClr val="75DBFF"/>
        </a:solidFill>
        <a:ln>
          <a:solidFill>
            <a:srgbClr val="F4F9FD"/>
          </a:solidFill>
        </a:ln>
      </dgm:spPr>
      <dgm:t>
        <a:bodyPr/>
        <a:lstStyle/>
        <a:p>
          <a:r>
            <a:rPr lang="fr-FR" sz="2000" b="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Création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d’une </a:t>
          </a:r>
          <a:r>
            <a:rPr lang="fr-FR" sz="21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association dédiée</a:t>
          </a:r>
        </a:p>
      </dgm:t>
    </dgm:pt>
    <dgm:pt modelId="{1BFC4FD9-A371-47A9-A3C6-CDAD497DD871}" type="parTrans" cxnId="{A7C9C055-961B-4F3B-9153-2C85C8112DA4}">
      <dgm:prSet/>
      <dgm:spPr/>
      <dgm:t>
        <a:bodyPr/>
        <a:lstStyle/>
        <a:p>
          <a:endParaRPr lang="fr-FR"/>
        </a:p>
      </dgm:t>
    </dgm:pt>
    <dgm:pt modelId="{EAAC7993-3D26-4FEF-A285-729DF57FF350}" type="sibTrans" cxnId="{A7C9C055-961B-4F3B-9153-2C85C8112DA4}">
      <dgm:prSet/>
      <dgm:spPr/>
      <dgm:t>
        <a:bodyPr/>
        <a:lstStyle/>
        <a:p>
          <a:endParaRPr lang="fr-FR"/>
        </a:p>
      </dgm:t>
    </dgm:pt>
    <dgm:pt modelId="{19DA16B3-8F91-4842-AE81-574C47139A93}">
      <dgm:prSet custT="1"/>
      <dgm:spPr>
        <a:solidFill>
          <a:srgbClr val="00B0F0"/>
        </a:solidFill>
        <a:ln>
          <a:solidFill>
            <a:srgbClr val="F4F9FD"/>
          </a:solidFill>
        </a:ln>
      </dgm:spPr>
      <dgm:t>
        <a:bodyPr/>
        <a:lstStyle/>
        <a:p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Elaboration et installation d’un </a:t>
          </a:r>
          <a:r>
            <a:rPr lang="fr-FR" sz="20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parcours de       Disc-Golf </a:t>
          </a:r>
          <a:r>
            <a:rPr lang="fr-FR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avec le Comité Régional PACA du Sport en Milieu Rural</a:t>
          </a:r>
        </a:p>
      </dgm:t>
    </dgm:pt>
    <dgm:pt modelId="{CFE4074A-B8FE-4FDE-BEC2-850F5FFB1035}" type="parTrans" cxnId="{7345C4AC-4C07-4295-A765-2422F4FDB762}">
      <dgm:prSet/>
      <dgm:spPr/>
      <dgm:t>
        <a:bodyPr/>
        <a:lstStyle/>
        <a:p>
          <a:endParaRPr lang="fr-FR"/>
        </a:p>
      </dgm:t>
    </dgm:pt>
    <dgm:pt modelId="{51A3B243-71FA-4360-96A9-AE7CFB911484}" type="sibTrans" cxnId="{7345C4AC-4C07-4295-A765-2422F4FDB762}">
      <dgm:prSet/>
      <dgm:spPr/>
      <dgm:t>
        <a:bodyPr/>
        <a:lstStyle/>
        <a:p>
          <a:endParaRPr lang="fr-FR"/>
        </a:p>
      </dgm:t>
    </dgm:pt>
    <dgm:pt modelId="{EE8BF16D-0512-4200-95A4-9DAF341BEC34}" type="pres">
      <dgm:prSet presAssocID="{E2B9CC45-F287-4D02-93AF-48F531C63FB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6187A2A-5A5C-4912-80C5-916226B64F7E}" type="pres">
      <dgm:prSet presAssocID="{2BD19EDB-B551-46E6-8355-BBB5316CB59E}" presName="roof" presStyleLbl="dkBgShp" presStyleIdx="0" presStyleCnt="2" custScaleY="69925"/>
      <dgm:spPr/>
      <dgm:t>
        <a:bodyPr/>
        <a:lstStyle/>
        <a:p>
          <a:endParaRPr lang="fr-FR"/>
        </a:p>
      </dgm:t>
    </dgm:pt>
    <dgm:pt modelId="{7111234A-C9BF-4A7C-99BB-88EF91205942}" type="pres">
      <dgm:prSet presAssocID="{2BD19EDB-B551-46E6-8355-BBB5316CB59E}" presName="pillars" presStyleCnt="0"/>
      <dgm:spPr/>
    </dgm:pt>
    <dgm:pt modelId="{6594BC0D-1FEF-49EE-80B0-996BBA9B503E}" type="pres">
      <dgm:prSet presAssocID="{2BD19EDB-B551-46E6-8355-BBB5316CB59E}" presName="pillar1" presStyleLbl="node1" presStyleIdx="0" presStyleCnt="5" custScaleX="90261" custScaleY="10904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A7DEFE4-6042-4E6C-BE32-DA6B5320BBA7}" type="pres">
      <dgm:prSet presAssocID="{AA0F084F-03A5-41A4-BE23-CE2A017237A1}" presName="pillarX" presStyleLbl="node1" presStyleIdx="1" presStyleCnt="5" custScaleX="85570" custScaleY="10904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C45DA1-758D-43DF-BEE8-B53FA575B710}" type="pres">
      <dgm:prSet presAssocID="{D13CE080-A705-475B-8EA2-8AB56961905F}" presName="pillarX" presStyleLbl="node1" presStyleIdx="2" presStyleCnt="5" custScaleX="85570" custScaleY="10904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BDA9266-5739-4879-BAAE-DF8EF9629F51}" type="pres">
      <dgm:prSet presAssocID="{894899B7-44CD-47A9-8247-33583F7F98AE}" presName="pillarX" presStyleLbl="node1" presStyleIdx="3" presStyleCnt="5" custScaleX="93172" custScaleY="10904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D118EB-82BE-4DBB-96A8-EE8CE9A03483}" type="pres">
      <dgm:prSet presAssocID="{19DA16B3-8F91-4842-AE81-574C47139A93}" presName="pillarX" presStyleLbl="node1" presStyleIdx="4" presStyleCnt="5" custScaleX="101892" custScaleY="10904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A7ED83-6904-46C9-94A8-478B6A70556B}" type="pres">
      <dgm:prSet presAssocID="{2BD19EDB-B551-46E6-8355-BBB5316CB59E}" presName="base" presStyleLbl="dkBgShp" presStyleIdx="1" presStyleCnt="2" custScaleY="51414" custLinFactNeighborY="78985"/>
      <dgm:spPr>
        <a:solidFill>
          <a:srgbClr val="00B0F0"/>
        </a:solidFill>
      </dgm:spPr>
    </dgm:pt>
  </dgm:ptLst>
  <dgm:cxnLst>
    <dgm:cxn modelId="{A7C9C055-961B-4F3B-9153-2C85C8112DA4}" srcId="{2BD19EDB-B551-46E6-8355-BBB5316CB59E}" destId="{D13CE080-A705-475B-8EA2-8AB56961905F}" srcOrd="2" destOrd="0" parTransId="{1BFC4FD9-A371-47A9-A3C6-CDAD497DD871}" sibTransId="{EAAC7993-3D26-4FEF-A285-729DF57FF350}"/>
    <dgm:cxn modelId="{E0BFD82C-6EF0-4C90-B5B5-66380BC85E54}" type="presOf" srcId="{AA0F084F-03A5-41A4-BE23-CE2A017237A1}" destId="{3A7DEFE4-6042-4E6C-BE32-DA6B5320BBA7}" srcOrd="0" destOrd="0" presId="urn:microsoft.com/office/officeart/2005/8/layout/hList3"/>
    <dgm:cxn modelId="{E8402E25-CEB1-48F8-A071-4010C4C5D3B1}" srcId="{2BD19EDB-B551-46E6-8355-BBB5316CB59E}" destId="{894899B7-44CD-47A9-8247-33583F7F98AE}" srcOrd="3" destOrd="0" parTransId="{D9FD4D5E-9FCF-4FC7-B120-5CBCF259315D}" sibTransId="{B0207C04-742F-4F94-B22B-75E9414D8E6C}"/>
    <dgm:cxn modelId="{96E63760-4003-4ED5-8641-069BE1AE386F}" type="presOf" srcId="{894899B7-44CD-47A9-8247-33583F7F98AE}" destId="{5BDA9266-5739-4879-BAAE-DF8EF9629F51}" srcOrd="0" destOrd="0" presId="urn:microsoft.com/office/officeart/2005/8/layout/hList3"/>
    <dgm:cxn modelId="{ECEA4933-BA5B-419C-AF75-36E8559BB949}" type="presOf" srcId="{20534084-CD62-4E79-914A-9E939C11F711}" destId="{6594BC0D-1FEF-49EE-80B0-996BBA9B503E}" srcOrd="0" destOrd="0" presId="urn:microsoft.com/office/officeart/2005/8/layout/hList3"/>
    <dgm:cxn modelId="{D8F5624A-26B8-4B82-ADF0-4C08A4B61221}" type="presOf" srcId="{D13CE080-A705-475B-8EA2-8AB56961905F}" destId="{51C45DA1-758D-43DF-BEE8-B53FA575B710}" srcOrd="0" destOrd="0" presId="urn:microsoft.com/office/officeart/2005/8/layout/hList3"/>
    <dgm:cxn modelId="{92FC14B8-824C-4DDF-A5FB-EC3E38E2F5E1}" srcId="{2BD19EDB-B551-46E6-8355-BBB5316CB59E}" destId="{20534084-CD62-4E79-914A-9E939C11F711}" srcOrd="0" destOrd="0" parTransId="{579F9210-B356-41CD-96C6-90EA9B65EC62}" sibTransId="{CF51057A-E152-4DC7-89E6-DBEE767541E8}"/>
    <dgm:cxn modelId="{C2E1F45B-0142-45D7-AA6A-255E5BD6B51C}" type="presOf" srcId="{2BD19EDB-B551-46E6-8355-BBB5316CB59E}" destId="{16187A2A-5A5C-4912-80C5-916226B64F7E}" srcOrd="0" destOrd="0" presId="urn:microsoft.com/office/officeart/2005/8/layout/hList3"/>
    <dgm:cxn modelId="{70253F69-F61A-4AAB-AB0C-0C49037C819B}" srcId="{E2B9CC45-F287-4D02-93AF-48F531C63FB7}" destId="{2BD19EDB-B551-46E6-8355-BBB5316CB59E}" srcOrd="0" destOrd="0" parTransId="{7FCFEA32-BEF2-4E17-85C2-619ED3FD94F1}" sibTransId="{522431FA-CA4C-46ED-900C-24360CDCA4FD}"/>
    <dgm:cxn modelId="{08C5F32B-F0FF-49ED-BE18-16C236B3CFBF}" type="presOf" srcId="{19DA16B3-8F91-4842-AE81-574C47139A93}" destId="{39D118EB-82BE-4DBB-96A8-EE8CE9A03483}" srcOrd="0" destOrd="0" presId="urn:microsoft.com/office/officeart/2005/8/layout/hList3"/>
    <dgm:cxn modelId="{7345C4AC-4C07-4295-A765-2422F4FDB762}" srcId="{2BD19EDB-B551-46E6-8355-BBB5316CB59E}" destId="{19DA16B3-8F91-4842-AE81-574C47139A93}" srcOrd="4" destOrd="0" parTransId="{CFE4074A-B8FE-4FDE-BEC2-850F5FFB1035}" sibTransId="{51A3B243-71FA-4360-96A9-AE7CFB911484}"/>
    <dgm:cxn modelId="{2090D735-D296-4093-9BB6-D823D34E7C7D}" srcId="{2BD19EDB-B551-46E6-8355-BBB5316CB59E}" destId="{AA0F084F-03A5-41A4-BE23-CE2A017237A1}" srcOrd="1" destOrd="0" parTransId="{87DD0260-5B29-42E3-9A96-AB5BF35B28C5}" sibTransId="{944F14D4-7AEE-45F3-A469-BBD7A2722534}"/>
    <dgm:cxn modelId="{87606BA1-48AB-44DF-8B68-2241D6EBDF75}" type="presOf" srcId="{E2B9CC45-F287-4D02-93AF-48F531C63FB7}" destId="{EE8BF16D-0512-4200-95A4-9DAF341BEC34}" srcOrd="0" destOrd="0" presId="urn:microsoft.com/office/officeart/2005/8/layout/hList3"/>
    <dgm:cxn modelId="{2FB886FF-2F0C-40D8-A486-C3B931622BD3}" type="presParOf" srcId="{EE8BF16D-0512-4200-95A4-9DAF341BEC34}" destId="{16187A2A-5A5C-4912-80C5-916226B64F7E}" srcOrd="0" destOrd="0" presId="urn:microsoft.com/office/officeart/2005/8/layout/hList3"/>
    <dgm:cxn modelId="{DC5958CD-8190-40E2-8CBF-8023576ECD5C}" type="presParOf" srcId="{EE8BF16D-0512-4200-95A4-9DAF341BEC34}" destId="{7111234A-C9BF-4A7C-99BB-88EF91205942}" srcOrd="1" destOrd="0" presId="urn:microsoft.com/office/officeart/2005/8/layout/hList3"/>
    <dgm:cxn modelId="{7B5CF57D-23BB-41E5-B86D-9615C97555C0}" type="presParOf" srcId="{7111234A-C9BF-4A7C-99BB-88EF91205942}" destId="{6594BC0D-1FEF-49EE-80B0-996BBA9B503E}" srcOrd="0" destOrd="0" presId="urn:microsoft.com/office/officeart/2005/8/layout/hList3"/>
    <dgm:cxn modelId="{BAF1586F-6BDF-4CA9-82A6-0CCC9B7BCA42}" type="presParOf" srcId="{7111234A-C9BF-4A7C-99BB-88EF91205942}" destId="{3A7DEFE4-6042-4E6C-BE32-DA6B5320BBA7}" srcOrd="1" destOrd="0" presId="urn:microsoft.com/office/officeart/2005/8/layout/hList3"/>
    <dgm:cxn modelId="{3934E00C-8A48-49D3-9AAD-6F0B761BE71A}" type="presParOf" srcId="{7111234A-C9BF-4A7C-99BB-88EF91205942}" destId="{51C45DA1-758D-43DF-BEE8-B53FA575B710}" srcOrd="2" destOrd="0" presId="urn:microsoft.com/office/officeart/2005/8/layout/hList3"/>
    <dgm:cxn modelId="{005822D8-F8F6-4A49-82A9-CC18DEDAD494}" type="presParOf" srcId="{7111234A-C9BF-4A7C-99BB-88EF91205942}" destId="{5BDA9266-5739-4879-BAAE-DF8EF9629F51}" srcOrd="3" destOrd="0" presId="urn:microsoft.com/office/officeart/2005/8/layout/hList3"/>
    <dgm:cxn modelId="{32CB2289-F84F-4A9A-B00B-4AF9764E1BFA}" type="presParOf" srcId="{7111234A-C9BF-4A7C-99BB-88EF91205942}" destId="{39D118EB-82BE-4DBB-96A8-EE8CE9A03483}" srcOrd="4" destOrd="0" presId="urn:microsoft.com/office/officeart/2005/8/layout/hList3"/>
    <dgm:cxn modelId="{4C79D989-F050-4E1A-B892-C46D2F94C65C}" type="presParOf" srcId="{EE8BF16D-0512-4200-95A4-9DAF341BEC34}" destId="{FAA7ED83-6904-46C9-94A8-478B6A70556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42E2D-0DC3-47D6-9E9E-62CC65874FCF}">
      <dsp:nvSpPr>
        <dsp:cNvPr id="0" name=""/>
        <dsp:cNvSpPr/>
      </dsp:nvSpPr>
      <dsp:spPr>
        <a:xfrm>
          <a:off x="-5321906" y="-815018"/>
          <a:ext cx="6337118" cy="6337118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12700" cap="flat" cmpd="sng" algn="ctr">
          <a:solidFill>
            <a:srgbClr val="9A53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C733D-3FAD-4A90-9919-DEE55198F0E9}">
      <dsp:nvSpPr>
        <dsp:cNvPr id="0" name=""/>
        <dsp:cNvSpPr/>
      </dsp:nvSpPr>
      <dsp:spPr>
        <a:xfrm>
          <a:off x="824765" y="672453"/>
          <a:ext cx="10810054" cy="1344719"/>
        </a:xfrm>
        <a:prstGeom prst="rect">
          <a:avLst/>
        </a:prstGeom>
        <a:solidFill>
          <a:srgbClr val="FFDE16"/>
        </a:solidFill>
        <a:ln>
          <a:solidFill>
            <a:srgbClr val="FFDD16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7371" tIns="132080" rIns="132080" bIns="13208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200" kern="1200" dirty="0"/>
        </a:p>
      </dsp:txBody>
      <dsp:txXfrm>
        <a:off x="824765" y="672453"/>
        <a:ext cx="10810054" cy="1344719"/>
      </dsp:txXfrm>
    </dsp:sp>
    <dsp:sp modelId="{A62EBBFA-BFBE-4BF7-8EE7-9491E3AD0E33}">
      <dsp:nvSpPr>
        <dsp:cNvPr id="0" name=""/>
        <dsp:cNvSpPr/>
      </dsp:nvSpPr>
      <dsp:spPr>
        <a:xfrm>
          <a:off x="81010" y="601057"/>
          <a:ext cx="1487511" cy="148751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rgbClr val="FFDE1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E998A3D-74C8-45BB-B979-196E3410010D}">
      <dsp:nvSpPr>
        <dsp:cNvPr id="0" name=""/>
        <dsp:cNvSpPr/>
      </dsp:nvSpPr>
      <dsp:spPr>
        <a:xfrm>
          <a:off x="824765" y="2689909"/>
          <a:ext cx="10810054" cy="1344719"/>
        </a:xfrm>
        <a:prstGeom prst="rect">
          <a:avLst/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7371" tIns="132080" rIns="132080" bIns="13208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200" kern="1200" dirty="0"/>
        </a:p>
      </dsp:txBody>
      <dsp:txXfrm>
        <a:off x="824765" y="2689909"/>
        <a:ext cx="10810054" cy="1344719"/>
      </dsp:txXfrm>
    </dsp:sp>
    <dsp:sp modelId="{BBF4DB9D-55F6-4BDA-A53F-51F3A43CF2CC}">
      <dsp:nvSpPr>
        <dsp:cNvPr id="0" name=""/>
        <dsp:cNvSpPr/>
      </dsp:nvSpPr>
      <dsp:spPr>
        <a:xfrm>
          <a:off x="81010" y="2618512"/>
          <a:ext cx="1487511" cy="148751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07767-8E2F-4A41-8615-40B2E3F5713A}">
      <dsp:nvSpPr>
        <dsp:cNvPr id="0" name=""/>
        <dsp:cNvSpPr/>
      </dsp:nvSpPr>
      <dsp:spPr>
        <a:xfrm>
          <a:off x="4701298" y="972808"/>
          <a:ext cx="7462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6294" y="45720"/>
              </a:lnTo>
            </a:path>
          </a:pathLst>
        </a:custGeom>
        <a:noFill/>
        <a:ln w="38100" cap="flat" cmpd="sng" algn="ctr">
          <a:solidFill>
            <a:srgbClr val="8BC0F6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b="0" kern="1200"/>
        </a:p>
      </dsp:txBody>
      <dsp:txXfrm>
        <a:off x="5055023" y="1014639"/>
        <a:ext cx="38844" cy="7776"/>
      </dsp:txXfrm>
    </dsp:sp>
    <dsp:sp modelId="{EB45E043-A1B6-4B73-B3A5-2625D2516580}">
      <dsp:nvSpPr>
        <dsp:cNvPr id="0" name=""/>
        <dsp:cNvSpPr/>
      </dsp:nvSpPr>
      <dsp:spPr>
        <a:xfrm>
          <a:off x="1325295" y="5187"/>
          <a:ext cx="3377802" cy="2026681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Organisation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Concertation avec le Maire, le Conseil Municipal et démocratie participative auprès de la population</a:t>
          </a:r>
          <a:endParaRPr lang="fr-FR" sz="20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325295" y="5187"/>
        <a:ext cx="3377802" cy="2026681"/>
      </dsp:txXfrm>
    </dsp:sp>
    <dsp:sp modelId="{A881658C-78A1-42C7-A17F-F99757209B82}">
      <dsp:nvSpPr>
        <dsp:cNvPr id="0" name=""/>
        <dsp:cNvSpPr/>
      </dsp:nvSpPr>
      <dsp:spPr>
        <a:xfrm>
          <a:off x="3014196" y="2030068"/>
          <a:ext cx="4154697" cy="746294"/>
        </a:xfrm>
        <a:custGeom>
          <a:avLst/>
          <a:gdLst/>
          <a:ahLst/>
          <a:cxnLst/>
          <a:rect l="0" t="0" r="0" b="0"/>
          <a:pathLst>
            <a:path>
              <a:moveTo>
                <a:pt x="4154697" y="0"/>
              </a:moveTo>
              <a:lnTo>
                <a:pt x="4154697" y="390247"/>
              </a:lnTo>
              <a:lnTo>
                <a:pt x="0" y="390247"/>
              </a:lnTo>
              <a:lnTo>
                <a:pt x="0" y="746294"/>
              </a:lnTo>
            </a:path>
          </a:pathLst>
        </a:custGeom>
        <a:noFill/>
        <a:ln w="38100" cap="flat" cmpd="sng" algn="ctr">
          <a:solidFill>
            <a:srgbClr val="88D12D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85877" y="2399327"/>
        <a:ext cx="211335" cy="7776"/>
      </dsp:txXfrm>
    </dsp:sp>
    <dsp:sp modelId="{318BE3B8-5C57-4882-ABB7-89E411905D73}">
      <dsp:nvSpPr>
        <dsp:cNvPr id="0" name=""/>
        <dsp:cNvSpPr/>
      </dsp:nvSpPr>
      <dsp:spPr>
        <a:xfrm>
          <a:off x="5479992" y="5187"/>
          <a:ext cx="3377802" cy="2026681"/>
        </a:xfrm>
        <a:prstGeom prst="rect">
          <a:avLst/>
        </a:prstGeom>
        <a:solidFill>
          <a:srgbClr val="88D12D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Soutien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à la création, la mise en place et à l’animation des activités sélectionnées</a:t>
          </a:r>
          <a:endParaRPr lang="fr-FR" sz="20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5479992" y="5187"/>
        <a:ext cx="3377802" cy="2026681"/>
      </dsp:txXfrm>
    </dsp:sp>
    <dsp:sp modelId="{6B337E85-9FD0-482E-A61C-21399FD95E2C}">
      <dsp:nvSpPr>
        <dsp:cNvPr id="0" name=""/>
        <dsp:cNvSpPr/>
      </dsp:nvSpPr>
      <dsp:spPr>
        <a:xfrm>
          <a:off x="4701298" y="3787541"/>
          <a:ext cx="7462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6294" y="45720"/>
              </a:lnTo>
            </a:path>
          </a:pathLst>
        </a:custGeom>
        <a:noFill/>
        <a:ln w="38100" cap="flat" cmpd="sng" algn="ctr">
          <a:solidFill>
            <a:srgbClr val="FFC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055023" y="3829372"/>
        <a:ext cx="38844" cy="7776"/>
      </dsp:txXfrm>
    </dsp:sp>
    <dsp:sp modelId="{AFA85FDB-1E84-4DDC-8911-472EB6EAA5EF}">
      <dsp:nvSpPr>
        <dsp:cNvPr id="0" name=""/>
        <dsp:cNvSpPr/>
      </dsp:nvSpPr>
      <dsp:spPr>
        <a:xfrm>
          <a:off x="1325295" y="2808763"/>
          <a:ext cx="3377802" cy="2048995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Collaboration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avec une association tutrice provenant de la Communauté de Communes ou autre</a:t>
          </a:r>
          <a:endParaRPr lang="fr-FR" sz="20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325295" y="2808763"/>
        <a:ext cx="3377802" cy="2048995"/>
      </dsp:txXfrm>
    </dsp:sp>
    <dsp:sp modelId="{F664AF16-316B-474F-AEA3-2ED7FF9AC084}">
      <dsp:nvSpPr>
        <dsp:cNvPr id="0" name=""/>
        <dsp:cNvSpPr/>
      </dsp:nvSpPr>
      <dsp:spPr>
        <a:xfrm>
          <a:off x="5479992" y="2819920"/>
          <a:ext cx="3377802" cy="2026681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rPr>
            <a:t>Engagement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du CDOS 06 sur 2 ans pour créer une association dédiée et lui constituer une réserve humaine et financière</a:t>
          </a:r>
          <a:endParaRPr lang="fr-FR" sz="20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5479992" y="2819920"/>
        <a:ext cx="3377802" cy="20266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5C95A-0503-4250-876D-A5C1ED33C5AD}">
      <dsp:nvSpPr>
        <dsp:cNvPr id="0" name=""/>
        <dsp:cNvSpPr/>
      </dsp:nvSpPr>
      <dsp:spPr>
        <a:xfrm>
          <a:off x="20779" y="270165"/>
          <a:ext cx="3112371" cy="183767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Proposition de communes par le CDOS 06 en relation avec le Département 06 et l’association des Maires Ruraux</a:t>
          </a:r>
        </a:p>
      </dsp:txBody>
      <dsp:txXfrm>
        <a:off x="74603" y="323989"/>
        <a:ext cx="3004723" cy="1730029"/>
      </dsp:txXfrm>
    </dsp:sp>
    <dsp:sp modelId="{CBF6B986-B458-43EC-AAFC-BA6148969D27}">
      <dsp:nvSpPr>
        <dsp:cNvPr id="0" name=""/>
        <dsp:cNvSpPr/>
      </dsp:nvSpPr>
      <dsp:spPr>
        <a:xfrm rot="21598502">
          <a:off x="3417361" y="809054"/>
          <a:ext cx="684688" cy="757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/>
        </a:p>
      </dsp:txBody>
      <dsp:txXfrm>
        <a:off x="3417361" y="960698"/>
        <a:ext cx="479282" cy="454798"/>
      </dsp:txXfrm>
    </dsp:sp>
    <dsp:sp modelId="{DED4D7BD-6A26-48D9-BA16-BA432CEC3908}">
      <dsp:nvSpPr>
        <dsp:cNvPr id="0" name=""/>
        <dsp:cNvSpPr/>
      </dsp:nvSpPr>
      <dsp:spPr>
        <a:xfrm>
          <a:off x="4425016" y="270165"/>
          <a:ext cx="3056439" cy="1833863"/>
        </a:xfrm>
        <a:prstGeom prst="roundRect">
          <a:avLst>
            <a:gd name="adj" fmla="val 10000"/>
          </a:avLst>
        </a:prstGeom>
        <a:solidFill>
          <a:srgbClr val="88D12D"/>
        </a:solidFill>
        <a:ln w="1905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Audit</a:t>
          </a:r>
          <a:r>
            <a:rPr lang="fr-FR" sz="18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réalisé par le CDOS 06 sur les possibilités d’implantation de sport(s) dans la commune choisie</a:t>
          </a:r>
        </a:p>
      </dsp:txBody>
      <dsp:txXfrm>
        <a:off x="4478728" y="323877"/>
        <a:ext cx="2949015" cy="1726439"/>
      </dsp:txXfrm>
    </dsp:sp>
    <dsp:sp modelId="{D031EE11-E43D-4A88-ADB1-131D9C0DE40D}">
      <dsp:nvSpPr>
        <dsp:cNvPr id="0" name=""/>
        <dsp:cNvSpPr/>
      </dsp:nvSpPr>
      <dsp:spPr>
        <a:xfrm rot="1554">
          <a:off x="7737154" y="809044"/>
          <a:ext cx="616002" cy="757996"/>
        </a:xfrm>
        <a:prstGeom prst="rightArrow">
          <a:avLst>
            <a:gd name="adj1" fmla="val 60000"/>
            <a:gd name="adj2" fmla="val 50000"/>
          </a:avLst>
        </a:prstGeom>
        <a:solidFill>
          <a:srgbClr val="7FCB2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>
            <a:solidFill>
              <a:srgbClr val="C0A296"/>
            </a:solidFill>
          </a:endParaRPr>
        </a:p>
      </dsp:txBody>
      <dsp:txXfrm>
        <a:off x="7737154" y="960601"/>
        <a:ext cx="431201" cy="454798"/>
      </dsp:txXfrm>
    </dsp:sp>
    <dsp:sp modelId="{5A480868-EB03-4FBD-8BCB-0F2712AF4A80}">
      <dsp:nvSpPr>
        <dsp:cNvPr id="0" name=""/>
        <dsp:cNvSpPr/>
      </dsp:nvSpPr>
      <dsp:spPr>
        <a:xfrm>
          <a:off x="8643723" y="272072"/>
          <a:ext cx="3056439" cy="1833863"/>
        </a:xfrm>
        <a:prstGeom prst="roundRect">
          <a:avLst>
            <a:gd name="adj" fmla="val 10000"/>
          </a:avLst>
        </a:prstGeom>
        <a:solidFill>
          <a:srgbClr val="FFC000"/>
        </a:solidFill>
        <a:ln w="1905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Concertation</a:t>
          </a:r>
          <a:r>
            <a:rPr lang="fr-FR" sz="18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avec le Maire et le Conseil Municipal</a:t>
          </a:r>
        </a:p>
      </dsp:txBody>
      <dsp:txXfrm>
        <a:off x="8697435" y="325784"/>
        <a:ext cx="2949015" cy="1726439"/>
      </dsp:txXfrm>
    </dsp:sp>
    <dsp:sp modelId="{FA0851E3-22B6-438E-B9FB-114C62A5DD28}">
      <dsp:nvSpPr>
        <dsp:cNvPr id="0" name=""/>
        <dsp:cNvSpPr/>
      </dsp:nvSpPr>
      <dsp:spPr>
        <a:xfrm rot="5418347">
          <a:off x="9911681" y="2189781"/>
          <a:ext cx="505795" cy="75799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 rot="-5400000">
        <a:off x="9937585" y="2315882"/>
        <a:ext cx="454798" cy="354057"/>
      </dsp:txXfrm>
    </dsp:sp>
    <dsp:sp modelId="{00FF0DBE-030B-40D1-AF30-F41F83F43869}">
      <dsp:nvSpPr>
        <dsp:cNvPr id="0" name=""/>
        <dsp:cNvSpPr/>
      </dsp:nvSpPr>
      <dsp:spPr>
        <a:xfrm>
          <a:off x="8628843" y="3060254"/>
          <a:ext cx="3056439" cy="1833863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Décision participative </a:t>
          </a:r>
          <a:r>
            <a:rPr lang="fr-FR" sz="18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en organisant une consultation publique avec les habitants de la commune</a:t>
          </a:r>
        </a:p>
      </dsp:txBody>
      <dsp:txXfrm>
        <a:off x="8682555" y="3113966"/>
        <a:ext cx="2949015" cy="1726439"/>
      </dsp:txXfrm>
    </dsp:sp>
    <dsp:sp modelId="{731F0396-653A-4CEC-AD65-6039757F0A79}">
      <dsp:nvSpPr>
        <dsp:cNvPr id="0" name=""/>
        <dsp:cNvSpPr/>
      </dsp:nvSpPr>
      <dsp:spPr>
        <a:xfrm rot="10800000">
          <a:off x="7711911" y="3598187"/>
          <a:ext cx="647965" cy="757996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/>
        </a:p>
      </dsp:txBody>
      <dsp:txXfrm rot="10800000">
        <a:off x="7906300" y="3749786"/>
        <a:ext cx="453576" cy="454798"/>
      </dsp:txXfrm>
    </dsp:sp>
    <dsp:sp modelId="{27759F43-FCB0-407F-A63A-278B118EA886}">
      <dsp:nvSpPr>
        <dsp:cNvPr id="0" name=""/>
        <dsp:cNvSpPr/>
      </dsp:nvSpPr>
      <dsp:spPr>
        <a:xfrm>
          <a:off x="4349828" y="3060254"/>
          <a:ext cx="3056439" cy="1833863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Choix du/des sport(s) selon les résultats des étapes 3 et 4 puis mise en œuvre</a:t>
          </a:r>
        </a:p>
      </dsp:txBody>
      <dsp:txXfrm>
        <a:off x="4403540" y="3113966"/>
        <a:ext cx="2949015" cy="1726439"/>
      </dsp:txXfrm>
    </dsp:sp>
    <dsp:sp modelId="{42FB271B-7270-481D-99AD-48BEE1D4F606}">
      <dsp:nvSpPr>
        <dsp:cNvPr id="0" name=""/>
        <dsp:cNvSpPr/>
      </dsp:nvSpPr>
      <dsp:spPr>
        <a:xfrm rot="10800000">
          <a:off x="3432896" y="3598187"/>
          <a:ext cx="647965" cy="757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>
            <a:solidFill>
              <a:schemeClr val="accent1"/>
            </a:solidFill>
          </a:endParaRPr>
        </a:p>
      </dsp:txBody>
      <dsp:txXfrm rot="10800000">
        <a:off x="3627285" y="3749786"/>
        <a:ext cx="453576" cy="454798"/>
      </dsp:txXfrm>
    </dsp:sp>
    <dsp:sp modelId="{6FEFCEB8-865B-4AA3-B8D4-B4CD03156166}">
      <dsp:nvSpPr>
        <dsp:cNvPr id="0" name=""/>
        <dsp:cNvSpPr/>
      </dsp:nvSpPr>
      <dsp:spPr>
        <a:xfrm>
          <a:off x="70813" y="3060254"/>
          <a:ext cx="3056439" cy="1833863"/>
        </a:xfrm>
        <a:prstGeom prst="roundRect">
          <a:avLst>
            <a:gd name="adj" fmla="val 10000"/>
          </a:avLst>
        </a:prstGeom>
        <a:solidFill>
          <a:schemeClr val="accent5">
            <a:hueOff val="17153525"/>
            <a:satOff val="-24599"/>
            <a:lumOff val="12157"/>
            <a:alphaOff val="0"/>
          </a:schemeClr>
        </a:solidFill>
        <a:ln w="1905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Installation d’un parcours Sport/Santé multigénérationnel</a:t>
          </a:r>
        </a:p>
      </dsp:txBody>
      <dsp:txXfrm>
        <a:off x="124525" y="3113966"/>
        <a:ext cx="2949015" cy="1726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96D11-8A9B-4D17-BF5C-F60E6FB01B3B}">
      <dsp:nvSpPr>
        <dsp:cNvPr id="0" name=""/>
        <dsp:cNvSpPr/>
      </dsp:nvSpPr>
      <dsp:spPr>
        <a:xfrm>
          <a:off x="0" y="506408"/>
          <a:ext cx="12192000" cy="831600"/>
        </a:xfrm>
        <a:prstGeom prst="rect">
          <a:avLst/>
        </a:prstGeom>
        <a:solidFill>
          <a:srgbClr val="F4F9FD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CEC60-3AA1-4D71-B65A-602D8061F563}">
      <dsp:nvSpPr>
        <dsp:cNvPr id="0" name=""/>
        <dsp:cNvSpPr/>
      </dsp:nvSpPr>
      <dsp:spPr>
        <a:xfrm>
          <a:off x="630369" y="19328"/>
          <a:ext cx="8989710" cy="97416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Mise à disposition de </a:t>
          </a:r>
          <a:r>
            <a:rPr lang="fr-FR" sz="22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l’expertise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du CDOS 06 en terme de logistique et d’organisation du sport</a:t>
          </a:r>
        </a:p>
      </dsp:txBody>
      <dsp:txXfrm>
        <a:off x="677924" y="66883"/>
        <a:ext cx="8894600" cy="879050"/>
      </dsp:txXfrm>
    </dsp:sp>
    <dsp:sp modelId="{A880BCF5-94E4-4072-AFE1-D7BE9B34DE20}">
      <dsp:nvSpPr>
        <dsp:cNvPr id="0" name=""/>
        <dsp:cNvSpPr/>
      </dsp:nvSpPr>
      <dsp:spPr>
        <a:xfrm>
          <a:off x="0" y="2003288"/>
          <a:ext cx="12192000" cy="831600"/>
        </a:xfrm>
        <a:prstGeom prst="rect">
          <a:avLst/>
        </a:prstGeom>
        <a:solidFill>
          <a:srgbClr val="F4F9FD">
            <a:alpha val="90000"/>
          </a:srgb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D8C83C-F018-4E88-B7B1-ED82A23C8E58}">
      <dsp:nvSpPr>
        <dsp:cNvPr id="0" name=""/>
        <dsp:cNvSpPr/>
      </dsp:nvSpPr>
      <dsp:spPr>
        <a:xfrm>
          <a:off x="609600" y="1516208"/>
          <a:ext cx="9031187" cy="974160"/>
        </a:xfrm>
        <a:prstGeom prst="roundRect">
          <a:avLst/>
        </a:prstGeom>
        <a:solidFill>
          <a:srgbClr val="7FCB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Mise en place d’au moins 1 animation </a:t>
          </a:r>
          <a:r>
            <a:rPr lang="fr-FR" sz="22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pour les anciens 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et 1 animation </a:t>
          </a:r>
          <a:r>
            <a:rPr lang="fr-FR" sz="22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pour les jeunes et les familles</a:t>
          </a:r>
          <a:r>
            <a:rPr lang="fr-FR" sz="2200" b="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fr-FR" sz="2000" b="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et 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gestion des besoins humains</a:t>
          </a:r>
        </a:p>
      </dsp:txBody>
      <dsp:txXfrm>
        <a:off x="657155" y="1563763"/>
        <a:ext cx="8936077" cy="879050"/>
      </dsp:txXfrm>
    </dsp:sp>
    <dsp:sp modelId="{2C67E77E-620E-41DB-A3DA-5EC9001DD313}">
      <dsp:nvSpPr>
        <dsp:cNvPr id="0" name=""/>
        <dsp:cNvSpPr/>
      </dsp:nvSpPr>
      <dsp:spPr>
        <a:xfrm>
          <a:off x="0" y="3500168"/>
          <a:ext cx="12192000" cy="831600"/>
        </a:xfrm>
        <a:prstGeom prst="rect">
          <a:avLst/>
        </a:prstGeom>
        <a:solidFill>
          <a:srgbClr val="F4F9FD">
            <a:alpha val="90000"/>
          </a:srgb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266BB-E826-4F5E-B0FB-9FF71F1ED979}">
      <dsp:nvSpPr>
        <dsp:cNvPr id="0" name=""/>
        <dsp:cNvSpPr/>
      </dsp:nvSpPr>
      <dsp:spPr>
        <a:xfrm>
          <a:off x="609600" y="3013088"/>
          <a:ext cx="9020946" cy="974160"/>
        </a:xfrm>
        <a:prstGeom prst="roundRect">
          <a:avLst/>
        </a:prstGeom>
        <a:solidFill>
          <a:srgbClr val="9A53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Trouver </a:t>
          </a:r>
          <a:r>
            <a:rPr lang="fr-FR" sz="22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des fonds</a:t>
          </a:r>
          <a:r>
            <a:rPr lang="fr-FR" sz="2200" b="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aux moyens de : Département 06, Fondations, Crowdfunding, Association des Maires Ruraux, Structures privées…</a:t>
          </a:r>
        </a:p>
      </dsp:txBody>
      <dsp:txXfrm>
        <a:off x="657155" y="3060643"/>
        <a:ext cx="8925836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48709-1572-4BB9-8B37-D07B0ED322A7}">
      <dsp:nvSpPr>
        <dsp:cNvPr id="0" name=""/>
        <dsp:cNvSpPr/>
      </dsp:nvSpPr>
      <dsp:spPr>
        <a:xfrm>
          <a:off x="491936" y="678851"/>
          <a:ext cx="1876224" cy="1876224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2227328-84CE-4125-98FB-376099ACCAD6}">
      <dsp:nvSpPr>
        <dsp:cNvPr id="0" name=""/>
        <dsp:cNvSpPr/>
      </dsp:nvSpPr>
      <dsp:spPr>
        <a:xfrm>
          <a:off x="1430048" y="853865"/>
          <a:ext cx="10010342" cy="1526195"/>
        </a:xfrm>
        <a:prstGeom prst="rect">
          <a:avLst/>
        </a:prstGeom>
        <a:noFill/>
        <a:ln w="19050">
          <a:solidFill>
            <a:srgbClr val="6DBF2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Création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et </a:t>
          </a:r>
          <a:r>
            <a:rPr lang="fr-FR" sz="20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développement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des activités au sein d’une association locale (ex : comité des fêtes) ou d’un club de la Communauté de Communes affilié au comité départemental du sport choisi et en proche relation avec le CDOS 06</a:t>
          </a:r>
        </a:p>
      </dsp:txBody>
      <dsp:txXfrm>
        <a:off x="1430048" y="853865"/>
        <a:ext cx="10010342" cy="1526195"/>
      </dsp:txXfrm>
    </dsp:sp>
    <dsp:sp modelId="{8BAC4DEB-E675-4B18-AE17-91491370A79E}">
      <dsp:nvSpPr>
        <dsp:cNvPr id="0" name=""/>
        <dsp:cNvSpPr/>
      </dsp:nvSpPr>
      <dsp:spPr>
        <a:xfrm>
          <a:off x="491936" y="2555075"/>
          <a:ext cx="1876224" cy="1876224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5BC7B7A-8421-4DFB-88E3-1C4508095FF5}">
      <dsp:nvSpPr>
        <dsp:cNvPr id="0" name=""/>
        <dsp:cNvSpPr/>
      </dsp:nvSpPr>
      <dsp:spPr>
        <a:xfrm>
          <a:off x="1430048" y="2786460"/>
          <a:ext cx="10010342" cy="1413453"/>
        </a:xfrm>
        <a:prstGeom prst="rect">
          <a:avLst/>
        </a:prstGeom>
        <a:noFill/>
        <a:ln w="19050">
          <a:solidFill>
            <a:srgbClr val="6DBF2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Mutualisation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des ressources humaines (dirigeants, éducateurs…) entre l’association tutrice et la commune selon les modalités étudiées avec le CDOS 06</a:t>
          </a:r>
        </a:p>
      </dsp:txBody>
      <dsp:txXfrm>
        <a:off x="1430048" y="2786460"/>
        <a:ext cx="10010342" cy="14134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87A2A-5A5C-4912-80C5-916226B64F7E}">
      <dsp:nvSpPr>
        <dsp:cNvPr id="0" name=""/>
        <dsp:cNvSpPr/>
      </dsp:nvSpPr>
      <dsp:spPr>
        <a:xfrm>
          <a:off x="0" y="151828"/>
          <a:ext cx="11409218" cy="1025467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400" b="1" kern="12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2 ans de suivi par le CDOS 06</a:t>
          </a:r>
        </a:p>
      </dsp:txBody>
      <dsp:txXfrm>
        <a:off x="0" y="151828"/>
        <a:ext cx="11409218" cy="1025467"/>
      </dsp:txXfrm>
    </dsp:sp>
    <dsp:sp modelId="{6594BC0D-1FEF-49EE-80B0-996BBA9B503E}">
      <dsp:nvSpPr>
        <dsp:cNvPr id="0" name=""/>
        <dsp:cNvSpPr/>
      </dsp:nvSpPr>
      <dsp:spPr>
        <a:xfrm>
          <a:off x="2101" y="1258483"/>
          <a:ext cx="2255217" cy="3358383"/>
        </a:xfrm>
        <a:prstGeom prst="rect">
          <a:avLst/>
        </a:prstGeom>
        <a:solidFill>
          <a:srgbClr val="CDF2FF"/>
        </a:solidFill>
        <a:ln w="1270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Etude, préparation et mise en œuvre d’une </a:t>
          </a:r>
          <a:r>
            <a:rPr lang="fr-FR" sz="21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stratégie de développement</a:t>
          </a:r>
        </a:p>
      </dsp:txBody>
      <dsp:txXfrm>
        <a:off x="2101" y="1258483"/>
        <a:ext cx="2255217" cy="3358383"/>
      </dsp:txXfrm>
    </dsp:sp>
    <dsp:sp modelId="{3A7DEFE4-6042-4E6C-BE32-DA6B5320BBA7}">
      <dsp:nvSpPr>
        <dsp:cNvPr id="0" name=""/>
        <dsp:cNvSpPr/>
      </dsp:nvSpPr>
      <dsp:spPr>
        <a:xfrm>
          <a:off x="2257319" y="1258483"/>
          <a:ext cx="2138010" cy="3358383"/>
        </a:xfrm>
        <a:prstGeom prst="rect">
          <a:avLst/>
        </a:prstGeom>
        <a:solidFill>
          <a:srgbClr val="A7E8FF"/>
        </a:solidFill>
        <a:ln w="1270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Prise en charge de la </a:t>
          </a:r>
          <a:r>
            <a:rPr lang="fr-FR" sz="21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formation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des personnes ressources </a:t>
          </a:r>
        </a:p>
      </dsp:txBody>
      <dsp:txXfrm>
        <a:off x="2257319" y="1258483"/>
        <a:ext cx="2138010" cy="3358383"/>
      </dsp:txXfrm>
    </dsp:sp>
    <dsp:sp modelId="{51C45DA1-758D-43DF-BEE8-B53FA575B710}">
      <dsp:nvSpPr>
        <dsp:cNvPr id="0" name=""/>
        <dsp:cNvSpPr/>
      </dsp:nvSpPr>
      <dsp:spPr>
        <a:xfrm>
          <a:off x="4395330" y="1258483"/>
          <a:ext cx="2138010" cy="3358383"/>
        </a:xfrm>
        <a:prstGeom prst="rect">
          <a:avLst/>
        </a:prstGeom>
        <a:solidFill>
          <a:srgbClr val="75DBFF"/>
        </a:solidFill>
        <a:ln w="1270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Création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d’une </a:t>
          </a:r>
          <a:r>
            <a:rPr lang="fr-FR" sz="21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association dédiée</a:t>
          </a:r>
        </a:p>
      </dsp:txBody>
      <dsp:txXfrm>
        <a:off x="4395330" y="1258483"/>
        <a:ext cx="2138010" cy="3358383"/>
      </dsp:txXfrm>
    </dsp:sp>
    <dsp:sp modelId="{5BDA9266-5739-4879-BAAE-DF8EF9629F51}">
      <dsp:nvSpPr>
        <dsp:cNvPr id="0" name=""/>
        <dsp:cNvSpPr/>
      </dsp:nvSpPr>
      <dsp:spPr>
        <a:xfrm>
          <a:off x="6533341" y="1258483"/>
          <a:ext cx="2327950" cy="3358383"/>
        </a:xfrm>
        <a:prstGeom prst="rect">
          <a:avLst/>
        </a:prstGeom>
        <a:solidFill>
          <a:srgbClr val="25C6FF"/>
        </a:solidFill>
        <a:ln w="1270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Constitution d’une </a:t>
          </a:r>
          <a:r>
            <a:rPr lang="fr-FR" sz="21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réserve humaine et financière</a:t>
          </a:r>
        </a:p>
      </dsp:txBody>
      <dsp:txXfrm>
        <a:off x="6533341" y="1258483"/>
        <a:ext cx="2327950" cy="3358383"/>
      </dsp:txXfrm>
    </dsp:sp>
    <dsp:sp modelId="{39D118EB-82BE-4DBB-96A8-EE8CE9A03483}">
      <dsp:nvSpPr>
        <dsp:cNvPr id="0" name=""/>
        <dsp:cNvSpPr/>
      </dsp:nvSpPr>
      <dsp:spPr>
        <a:xfrm>
          <a:off x="8861291" y="1258483"/>
          <a:ext cx="2545824" cy="3358383"/>
        </a:xfrm>
        <a:prstGeom prst="rect">
          <a:avLst/>
        </a:prstGeom>
        <a:solidFill>
          <a:srgbClr val="00B0F0"/>
        </a:solidFill>
        <a:ln w="12700" cap="flat" cmpd="sng" algn="ctr">
          <a:solidFill>
            <a:srgbClr val="F4F9F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Elaboration et installation d’un </a:t>
          </a:r>
          <a:r>
            <a:rPr lang="fr-FR" sz="2000" b="1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parcours de       Disc-Golf </a:t>
          </a:r>
          <a:r>
            <a:rPr lang="fr-FR" sz="2000" kern="12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avec le Comité Régional PACA du Sport en Milieu Rural</a:t>
          </a:r>
        </a:p>
      </dsp:txBody>
      <dsp:txXfrm>
        <a:off x="8861291" y="1258483"/>
        <a:ext cx="2545824" cy="3358383"/>
      </dsp:txXfrm>
    </dsp:sp>
    <dsp:sp modelId="{FAA7ED83-6904-46C9-94A8-478B6A70556B}">
      <dsp:nvSpPr>
        <dsp:cNvPr id="0" name=""/>
        <dsp:cNvSpPr/>
      </dsp:nvSpPr>
      <dsp:spPr>
        <a:xfrm>
          <a:off x="0" y="4712481"/>
          <a:ext cx="11409218" cy="175933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10/30/2018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10/30/2018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ois images avec légen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10/30/2018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‹N°›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10/30/2018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‹N°›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10/30/2018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‹N°›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10/30/2018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1"/>
          <p:cNvSpPr/>
          <p:nvPr/>
        </p:nvSpPr>
        <p:spPr>
          <a:xfrm rot="10800000">
            <a:off x="-20785" y="4769427"/>
            <a:ext cx="5922819" cy="2098962"/>
          </a:xfrm>
          <a:prstGeom prst="teardrop">
            <a:avLst/>
          </a:prstGeom>
          <a:solidFill>
            <a:srgbClr val="A3E36F">
              <a:alpha val="58824"/>
            </a:srgbClr>
          </a:solidFill>
          <a:ln w="3175">
            <a:solidFill>
              <a:srgbClr val="FFFFFF">
                <a:alpha val="69804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941355" y="4545264"/>
            <a:ext cx="5118116" cy="914400"/>
          </a:xfrm>
        </p:spPr>
        <p:txBody>
          <a:bodyPr>
            <a:normAutofit/>
          </a:bodyPr>
          <a:lstStyle/>
          <a:p>
            <a:r>
              <a:rPr lang="fr-FR" sz="2000" noProof="1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 le Comité Départemental Olympique et Sportif des Alpes-Maritimes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0035" y="1610591"/>
            <a:ext cx="1153391" cy="685800"/>
          </a:xfrm>
          <a:prstGeom prst="rect">
            <a:avLst/>
          </a:prstGeom>
          <a:solidFill>
            <a:srgbClr val="F4F9FD"/>
          </a:solidFill>
          <a:ln>
            <a:solidFill>
              <a:srgbClr val="F4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Virage 17"/>
          <p:cNvSpPr/>
          <p:nvPr/>
        </p:nvSpPr>
        <p:spPr>
          <a:xfrm flipV="1">
            <a:off x="6387164" y="4270392"/>
            <a:ext cx="565484" cy="601579"/>
          </a:xfrm>
          <a:prstGeom prst="bentArrow">
            <a:avLst/>
          </a:prstGeom>
          <a:solidFill>
            <a:srgbClr val="C1D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01343" y="5176729"/>
            <a:ext cx="5385047" cy="12871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r-FR" sz="3200" dirty="0">
                <a:solidFill>
                  <a:schemeClr val="tx2"/>
                </a:solidFill>
              </a:rPr>
              <a:t>« Le mariage entre le </a:t>
            </a:r>
            <a:r>
              <a:rPr lang="fr-FR" sz="3200" b="1" dirty="0">
                <a:solidFill>
                  <a:schemeClr val="tx2"/>
                </a:solidFill>
              </a:rPr>
              <a:t>S</a:t>
            </a:r>
            <a:r>
              <a:rPr lang="fr-FR" sz="3200" dirty="0">
                <a:solidFill>
                  <a:schemeClr val="tx2"/>
                </a:solidFill>
              </a:rPr>
              <a:t>port et la </a:t>
            </a:r>
            <a:r>
              <a:rPr lang="fr-FR" sz="3200" b="1" dirty="0">
                <a:solidFill>
                  <a:schemeClr val="tx2"/>
                </a:solidFill>
              </a:rPr>
              <a:t>R</a:t>
            </a:r>
            <a:r>
              <a:rPr lang="fr-FR" sz="3200" dirty="0">
                <a:solidFill>
                  <a:schemeClr val="tx2"/>
                </a:solidFill>
              </a:rPr>
              <a:t>uralité »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311" y="303285"/>
            <a:ext cx="7711808" cy="38866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5376369"/>
            <a:ext cx="1335229" cy="131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r="78"/>
          <a:stretch/>
        </p:blipFill>
        <p:spPr>
          <a:xfrm>
            <a:off x="-10393" y="1523999"/>
            <a:ext cx="8015416" cy="53436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Actions réalisées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8073081" y="3505828"/>
            <a:ext cx="3943656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Financement de 2 paniers de basket par le CD 06 Basket-ball</a:t>
            </a:r>
          </a:p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Installation du matériel dans la cours de l’école</a:t>
            </a:r>
            <a:endParaRPr lang="fr-FR" sz="2000" noProof="1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90" y="5305167"/>
            <a:ext cx="2030252" cy="149246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8192437" y="2601432"/>
            <a:ext cx="312938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Installations sportives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4934464"/>
            <a:ext cx="2794468" cy="186316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7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5"/>
          <a:stretch/>
        </p:blipFill>
        <p:spPr>
          <a:xfrm>
            <a:off x="577038" y="1781174"/>
            <a:ext cx="7962282" cy="4505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377" y="1247460"/>
            <a:ext cx="2117949" cy="1067427"/>
          </a:xfrm>
          <a:prstGeom prst="rect">
            <a:avLst/>
          </a:prstGeom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9247044" y="3087801"/>
            <a:ext cx="2724613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Terrain de mini basket dans la cour de l’école</a:t>
            </a:r>
            <a:endParaRPr lang="fr-FR" sz="2000" noProof="1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 réalisée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626"/>
            <a:ext cx="8015416" cy="5343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Actions réalisées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8073081" y="3505828"/>
            <a:ext cx="3943656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Audit pour la réhabilitation d’un terrain de pétanque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5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8192437" y="2601432"/>
            <a:ext cx="312938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Installations sportives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07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3" y="1522625"/>
            <a:ext cx="8015417" cy="53436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Actions réalisées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8073081" y="3505828"/>
            <a:ext cx="3943656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Visite et chiffrage pour l’installation d’un parcours de disc-golf</a:t>
            </a: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8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8192437" y="2601432"/>
            <a:ext cx="312938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Installations sportives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1" y="4854148"/>
            <a:ext cx="2771002" cy="184733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8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Actions réalisées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8073081" y="3505828"/>
            <a:ext cx="3943656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Applanissement et bétonnage d’un </a:t>
            </a: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espace pour implantation d’un chapiteau</a:t>
            </a:r>
            <a:endParaRPr lang="fr-FR" sz="2000" noProof="1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8192437" y="2601432"/>
            <a:ext cx="129715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Travaux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r="956"/>
          <a:stretch/>
        </p:blipFill>
        <p:spPr>
          <a:xfrm>
            <a:off x="-8390" y="1523999"/>
            <a:ext cx="8022401" cy="53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8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 à venir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8073081" y="3505828"/>
            <a:ext cx="3943656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Implantation par la commune d’un chapiteau (courant décembre) </a:t>
            </a:r>
            <a:endParaRPr lang="fr-FR" sz="2000" noProof="1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8192437" y="2601432"/>
            <a:ext cx="129715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Travaux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98"/>
            <a:ext cx="8069082" cy="45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1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625"/>
            <a:ext cx="8015417" cy="5343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Actions réalisées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8073081" y="3505828"/>
            <a:ext cx="3943656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Octobre 2017 : début des séances pour séniors par Mélanie Aspe</a:t>
            </a:r>
          </a:p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Participation à un programme Prévention Active Sénir (PAS) de 3 mois</a:t>
            </a: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4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8192437" y="2601432"/>
            <a:ext cx="415608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Séances de reprise de l’APS</a:t>
            </a:r>
          </a:p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&amp; Programme PAS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6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Actions réalisées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7970016" y="4066002"/>
            <a:ext cx="3943656" cy="1156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Depuis octobre 2017</a:t>
            </a: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4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7970016" y="2473658"/>
            <a:ext cx="415608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Séances de prévention et de réduction de la perte d’autonomie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4" b="5426"/>
          <a:stretch/>
        </p:blipFill>
        <p:spPr>
          <a:xfrm>
            <a:off x="3312801" y="3817397"/>
            <a:ext cx="4439005" cy="287580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9" y="1695633"/>
            <a:ext cx="4589157" cy="258140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39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95" y="4036541"/>
            <a:ext cx="4818219" cy="271024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3" y="1696439"/>
            <a:ext cx="4859227" cy="273331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Actions réalisées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8073081" y="3505828"/>
            <a:ext cx="3943656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Basket dans les Vallées amené par le club de basket-ball de Puget-Théniers</a:t>
            </a: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7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8192437" y="2601432"/>
            <a:ext cx="170912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Animations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708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3" y="1515697"/>
            <a:ext cx="8025809" cy="53505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Actions réalisées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8073081" y="3505828"/>
            <a:ext cx="3943656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Tournée estivale de la Caravane du Sport le 11 août 2018</a:t>
            </a: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7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8192437" y="2601432"/>
            <a:ext cx="170912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Animations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46" y="1669023"/>
            <a:ext cx="2000618" cy="133374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77" y="1669024"/>
            <a:ext cx="2005417" cy="133694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5" y="5287985"/>
            <a:ext cx="2176335" cy="145089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6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10392" y="748655"/>
            <a:ext cx="12202391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</a:rPr>
              <a:t>Le Sport est dans le Pré</a:t>
            </a: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271070873"/>
              </p:ext>
            </p:extLst>
          </p:nvPr>
        </p:nvGraphicFramePr>
        <p:xfrm>
          <a:off x="-83128" y="1600200"/>
          <a:ext cx="11700164" cy="4707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re 1"/>
          <p:cNvSpPr txBox="1">
            <a:spLocks/>
          </p:cNvSpPr>
          <p:nvPr/>
        </p:nvSpPr>
        <p:spPr>
          <a:xfrm>
            <a:off x="-145472" y="4530436"/>
            <a:ext cx="1766454" cy="7931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>
                <a:solidFill>
                  <a:schemeClr val="tx2"/>
                </a:solidFill>
              </a:rPr>
              <a:t>Ses objectifs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517073" y="4405744"/>
            <a:ext cx="9289472" cy="11949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sz="2000" noProof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Valoriser le Sport/Santé en générant de l’animation au service des habitants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noProof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Permettre l’accès à une ou plusieurs activités sportives pour toutes les générations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noProof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Créer un parcours Sport/Nature multigénérationnel au travers du Disc-Golf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1176" y="2774374"/>
            <a:ext cx="1537853" cy="446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b="1" dirty="0">
                <a:solidFill>
                  <a:schemeClr val="tx2"/>
                </a:solidFill>
              </a:rPr>
              <a:t>Sa cible</a:t>
            </a: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517073" y="2351807"/>
            <a:ext cx="9860972" cy="1194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sz="2000" noProof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Les communes qui ont 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noProof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100 à 500 habitants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noProof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Pas d’association sportive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000" noProof="1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4" y="1507461"/>
            <a:ext cx="8025809" cy="53505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</a:rPr>
              <a:t>Actions réalisées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8073081" y="3505828"/>
            <a:ext cx="3943656" cy="2557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noProof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Caravane du Sport : un bus affrété par le CDOS 06 en collaboration avec le Secours Populaire Français</a:t>
            </a: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2" y="731701"/>
            <a:ext cx="2117949" cy="1067427"/>
          </a:xfrm>
          <a:prstGeom prst="rect">
            <a:avLst/>
          </a:prstGeom>
        </p:spPr>
      </p:pic>
      <p:sp>
        <p:nvSpPr>
          <p:cNvPr id="17" name="ZoneTexte 2">
            <a:extLst>
              <a:ext uri="{FF2B5EF4-FFF2-40B4-BE49-F238E27FC236}">
                <a16:creationId xmlns:a16="http://schemas.microsoft.com/office/drawing/2014/main" xmlns="" id="{7A8089DD-9F4F-47A5-A2B7-5DF8D8D05319}"/>
              </a:ext>
            </a:extLst>
          </p:cNvPr>
          <p:cNvSpPr txBox="1"/>
          <p:nvPr/>
        </p:nvSpPr>
        <p:spPr>
          <a:xfrm>
            <a:off x="8192437" y="2601432"/>
            <a:ext cx="170912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268F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Animations</a:t>
            </a:r>
            <a:endParaRPr lang="fr-FR" sz="2400" dirty="0">
              <a:solidFill>
                <a:srgbClr val="268F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04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43" y="1677798"/>
            <a:ext cx="2472000" cy="1245865"/>
          </a:xfrm>
          <a:prstGeom prst="rect">
            <a:avLst/>
          </a:prstGeom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5641061" y="2346857"/>
            <a:ext cx="5118116" cy="796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noProof="1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et la commune d’</a:t>
            </a:r>
            <a:r>
              <a:rPr lang="fr-FR" sz="3600" noProof="1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Ascros</a:t>
            </a:r>
            <a:endParaRPr lang="fr-FR" sz="2800" noProof="1">
              <a:solidFill>
                <a:schemeClr val="accent2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4674858" y="4021102"/>
            <a:ext cx="2100186" cy="567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noProof="1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soutiennent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67" y="2923663"/>
            <a:ext cx="1389087" cy="250491"/>
          </a:xfrm>
          <a:prstGeom prst="rect">
            <a:avLst/>
          </a:prstGeom>
        </p:spPr>
      </p:pic>
      <p:pic>
        <p:nvPicPr>
          <p:cNvPr id="1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002" y="1039823"/>
            <a:ext cx="1628883" cy="16024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43" y="3387923"/>
            <a:ext cx="1218156" cy="50765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23" y="2923663"/>
            <a:ext cx="1489149" cy="202811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117" y="4041827"/>
            <a:ext cx="1091182" cy="61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2575507852"/>
              </p:ext>
            </p:extLst>
          </p:nvPr>
        </p:nvGraphicFramePr>
        <p:xfrm>
          <a:off x="706581" y="1797627"/>
          <a:ext cx="10183091" cy="4862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10392" y="731721"/>
            <a:ext cx="12202392" cy="6389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</a:rPr>
              <a:t>Par quels moyens ?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93" y="1610433"/>
            <a:ext cx="853771" cy="8711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030" y="1610433"/>
            <a:ext cx="858929" cy="8764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93" y="4405587"/>
            <a:ext cx="853771" cy="8711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925" y="4401237"/>
            <a:ext cx="858034" cy="87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527467" y="697853"/>
            <a:ext cx="10380513" cy="638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Organisation</a:t>
            </a: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540986979"/>
              </p:ext>
            </p:extLst>
          </p:nvPr>
        </p:nvGraphicFramePr>
        <p:xfrm>
          <a:off x="228599" y="1583195"/>
          <a:ext cx="11700163" cy="489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192483" y="1604581"/>
            <a:ext cx="114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1471F"/>
                </a:solidFill>
                <a:latin typeface="Arial Black" panose="020B0A04020102020204" pitchFamily="34" charset="0"/>
              </a:rPr>
              <a:t>Etape 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01853" y="1612444"/>
            <a:ext cx="114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88D12D"/>
                </a:solidFill>
                <a:latin typeface="Arial Black" panose="020B0A04020102020204" pitchFamily="34" charset="0"/>
              </a:rPr>
              <a:t>Etape 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759268" y="1614368"/>
            <a:ext cx="114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  <a:latin typeface="Arial Black" panose="020B0A04020102020204" pitchFamily="34" charset="0"/>
              </a:rPr>
              <a:t>Etape 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930467" y="4400695"/>
            <a:ext cx="114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Arial Black" panose="020B0A04020102020204" pitchFamily="34" charset="0"/>
              </a:rPr>
              <a:t>Etape 4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59806" y="4400695"/>
            <a:ext cx="114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3771A"/>
                </a:solidFill>
                <a:latin typeface="Arial Black" panose="020B0A04020102020204" pitchFamily="34" charset="0"/>
              </a:rPr>
              <a:t>Etape 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78755" y="4400695"/>
            <a:ext cx="114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DA6FDF"/>
                </a:solidFill>
                <a:latin typeface="Arial Black" panose="020B0A04020102020204" pitchFamily="34" charset="0"/>
              </a:rPr>
              <a:t>Etape 6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9" y="347134"/>
            <a:ext cx="1319274" cy="134619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29" y="305180"/>
            <a:ext cx="2153466" cy="10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6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7FC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3484007161"/>
              </p:ext>
            </p:extLst>
          </p:nvPr>
        </p:nvGraphicFramePr>
        <p:xfrm>
          <a:off x="0" y="1883835"/>
          <a:ext cx="12192000" cy="435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9" y="347134"/>
            <a:ext cx="1323576" cy="1350589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527467" y="697853"/>
            <a:ext cx="10380513" cy="638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Soutien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29" y="305180"/>
            <a:ext cx="2153466" cy="10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907230129"/>
              </p:ext>
            </p:extLst>
          </p:nvPr>
        </p:nvGraphicFramePr>
        <p:xfrm>
          <a:off x="-145472" y="1336805"/>
          <a:ext cx="11440391" cy="511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9" y="347134"/>
            <a:ext cx="1323578" cy="1350589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527467" y="697853"/>
            <a:ext cx="10380513" cy="638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Collaboration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330198" y="2626668"/>
            <a:ext cx="1077690" cy="757996"/>
            <a:chOff x="7737154" y="809044"/>
            <a:chExt cx="616002" cy="757996"/>
          </a:xfrm>
          <a:solidFill>
            <a:srgbClr val="7FCB2B"/>
          </a:solidFill>
        </p:grpSpPr>
        <p:sp>
          <p:nvSpPr>
            <p:cNvPr id="10" name="Flèche droite 9"/>
            <p:cNvSpPr/>
            <p:nvPr/>
          </p:nvSpPr>
          <p:spPr>
            <a:xfrm rot="1554">
              <a:off x="7737154" y="809044"/>
              <a:ext cx="616002" cy="757996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4288381"/>
                <a:satOff val="-6150"/>
                <a:lumOff val="30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lèche droite 4"/>
            <p:cNvSpPr/>
            <p:nvPr/>
          </p:nvSpPr>
          <p:spPr>
            <a:xfrm rot="1554">
              <a:off x="7737154" y="960601"/>
              <a:ext cx="431201" cy="4547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100" kern="1200">
                <a:solidFill>
                  <a:srgbClr val="C0A296"/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330370" y="4472405"/>
            <a:ext cx="1077690" cy="757996"/>
            <a:chOff x="7737154" y="809044"/>
            <a:chExt cx="616002" cy="757996"/>
          </a:xfrm>
          <a:solidFill>
            <a:srgbClr val="7FCB2B"/>
          </a:solidFill>
        </p:grpSpPr>
        <p:sp>
          <p:nvSpPr>
            <p:cNvPr id="13" name="Flèche droite 12"/>
            <p:cNvSpPr/>
            <p:nvPr/>
          </p:nvSpPr>
          <p:spPr>
            <a:xfrm rot="1554">
              <a:off x="7737154" y="809044"/>
              <a:ext cx="616002" cy="757996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4288381"/>
                <a:satOff val="-6150"/>
                <a:lumOff val="30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lèche droite 4"/>
            <p:cNvSpPr/>
            <p:nvPr/>
          </p:nvSpPr>
          <p:spPr>
            <a:xfrm rot="1554">
              <a:off x="7737154" y="960601"/>
              <a:ext cx="431201" cy="4547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100" kern="1200">
                <a:solidFill>
                  <a:srgbClr val="C0A296"/>
                </a:solidFill>
              </a:endParaRP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29" y="305180"/>
            <a:ext cx="2153466" cy="10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F37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684362033"/>
              </p:ext>
            </p:extLst>
          </p:nvPr>
        </p:nvGraphicFramePr>
        <p:xfrm>
          <a:off x="322118" y="1711193"/>
          <a:ext cx="11409218" cy="4888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9" y="347136"/>
            <a:ext cx="1323576" cy="1350587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527467" y="697853"/>
            <a:ext cx="10380513" cy="638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8" name="Triangle isocèle 7"/>
          <p:cNvSpPr/>
          <p:nvPr/>
        </p:nvSpPr>
        <p:spPr>
          <a:xfrm rot="5400000">
            <a:off x="2420983" y="5799187"/>
            <a:ext cx="441235" cy="406400"/>
          </a:xfrm>
          <a:prstGeom prst="triangle">
            <a:avLst/>
          </a:prstGeom>
          <a:solidFill>
            <a:srgbClr val="F37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/>
          <p:cNvSpPr/>
          <p:nvPr/>
        </p:nvSpPr>
        <p:spPr>
          <a:xfrm rot="5400000">
            <a:off x="4529183" y="5799188"/>
            <a:ext cx="441235" cy="406400"/>
          </a:xfrm>
          <a:prstGeom prst="triangle">
            <a:avLst/>
          </a:prstGeom>
          <a:solidFill>
            <a:srgbClr val="F37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/>
          <p:cNvSpPr/>
          <p:nvPr/>
        </p:nvSpPr>
        <p:spPr>
          <a:xfrm rot="5400000">
            <a:off x="6653937" y="5799187"/>
            <a:ext cx="441235" cy="406400"/>
          </a:xfrm>
          <a:prstGeom prst="triangle">
            <a:avLst/>
          </a:prstGeom>
          <a:solidFill>
            <a:srgbClr val="F37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isocèle 10"/>
          <p:cNvSpPr/>
          <p:nvPr/>
        </p:nvSpPr>
        <p:spPr>
          <a:xfrm rot="5400000">
            <a:off x="9016139" y="5799187"/>
            <a:ext cx="441235" cy="406400"/>
          </a:xfrm>
          <a:prstGeom prst="triangle">
            <a:avLst/>
          </a:prstGeom>
          <a:solidFill>
            <a:srgbClr val="F37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29" y="305180"/>
            <a:ext cx="2153466" cy="10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159" y1="9545" x2="17288" y2="9000"/>
                        <a14:foregroundMark x1="20501" y1="7455" x2="257" y2="21636"/>
                        <a14:foregroundMark x1="2378" y1="2182" x2="27892" y2="22000"/>
                        <a14:foregroundMark x1="29949" y1="1455" x2="0" y2="2727"/>
                        <a14:foregroundMark x1="3406" y1="4545" x2="7519" y2="18273"/>
                        <a14:foregroundMark x1="8033" y1="5455" x2="26221" y2="5455"/>
                        <a14:foregroundMark x1="900" y1="4909" x2="1542" y2="17364"/>
                        <a14:foregroundMark x1="771" y1="24000" x2="1414" y2="97545"/>
                        <a14:foregroundMark x1="4563" y1="97182" x2="99743" y2="98455"/>
                        <a14:foregroundMark x1="2763" y1="88182" x2="24036" y2="94455"/>
                        <a14:foregroundMark x1="10540" y1="86000" x2="17802" y2="88182"/>
                        <a14:foregroundMark x1="96015" y1="94273" x2="76285" y2="86909"/>
                        <a14:foregroundMark x1="76542" y1="94455" x2="96658" y2="86364"/>
                        <a14:foregroundMark x1="94344" y1="86000" x2="78470" y2="86364"/>
                        <a14:foregroundMark x1="79627" y1="94455" x2="94087" y2="94273"/>
                        <a14:foregroundMark x1="98972" y1="99273" x2="99100" y2="18273"/>
                        <a14:foregroundMark x1="28792" y1="1091" x2="71594" y2="1636"/>
                        <a14:foregroundMark x1="71465" y1="2909" x2="71337" y2="11909"/>
                        <a14:foregroundMark x1="72815" y1="14091" x2="76285" y2="18727"/>
                        <a14:foregroundMark x1="56684" y1="4909" x2="67738" y2="47455"/>
                        <a14:foregroundMark x1="56041" y1="47636" x2="67866" y2="5091"/>
                        <a14:foregroundMark x1="78470" y1="20000" x2="96658" y2="19818"/>
                        <a14:foregroundMark x1="78856" y1="43091" x2="94216" y2="63818"/>
                        <a14:foregroundMark x1="79242" y1="63818" x2="93959" y2="43455"/>
                        <a14:foregroundMark x1="82262" y1="60909" x2="88111" y2="60909"/>
                        <a14:foregroundMark x1="82005" y1="93182" x2="88496" y2="9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" y="1662545"/>
            <a:ext cx="6467167" cy="457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0392" y="510659"/>
            <a:ext cx="12202391" cy="1013340"/>
          </a:xfrm>
          <a:prstGeom prst="rect">
            <a:avLst/>
          </a:prstGeom>
          <a:solidFill>
            <a:srgbClr val="437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-10392" y="510659"/>
            <a:ext cx="12202392" cy="1013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solidFill>
                  <a:schemeClr val="bg1"/>
                </a:solidFill>
              </a:rPr>
              <a:t>Installation d’un parcours Sport/Nature</a:t>
            </a:r>
          </a:p>
          <a:p>
            <a:pPr algn="ctr"/>
            <a:r>
              <a:rPr lang="fr-FR" sz="3000" dirty="0">
                <a:solidFill>
                  <a:schemeClr val="bg1"/>
                </a:solidFill>
              </a:rPr>
              <a:t>multigénérationnel</a:t>
            </a: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6567054" y="1891145"/>
            <a:ext cx="5527964" cy="407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2000" noProof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 Disc-Golf est une activité principalement développée en milieu rural.</a:t>
            </a:r>
          </a:p>
          <a:p>
            <a:pPr marL="0" indent="0" algn="just">
              <a:buNone/>
            </a:pPr>
            <a:r>
              <a:rPr lang="fr-FR" sz="2000" noProof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Inspiré du golf, le trou est remplacé par une panière et la balle par un frisbee. Ce qui en fait un sport praticable partout, et par tout le monde.</a:t>
            </a:r>
          </a:p>
          <a:p>
            <a:pPr marL="0" indent="0" algn="just">
              <a:buNone/>
            </a:pPr>
            <a:r>
              <a:rPr lang="fr-FR" sz="2000" noProof="1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collaboration avec le Comité Régional du Sport en Milieu Rural, spécialiste de la discipline, le CDOS 06 fera installer un parcours de 6 trous dans chacunes des communes partenaires de l’action.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83" y="5830497"/>
            <a:ext cx="859823" cy="87737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178034"/>
            <a:ext cx="3329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Exemple d’implantation au CREPS de Voiron</a:t>
            </a:r>
          </a:p>
        </p:txBody>
      </p:sp>
    </p:spTree>
    <p:extLst>
      <p:ext uri="{BB962C8B-B14F-4D97-AF65-F5344CB8AC3E}">
        <p14:creationId xmlns:p14="http://schemas.microsoft.com/office/powerpoint/2010/main" val="11577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627583"/>
              </p:ext>
            </p:extLst>
          </p:nvPr>
        </p:nvGraphicFramePr>
        <p:xfrm>
          <a:off x="0" y="862782"/>
          <a:ext cx="12191999" cy="1375794"/>
        </p:xfrm>
        <a:graphic>
          <a:graphicData uri="http://schemas.openxmlformats.org/drawingml/2006/table">
            <a:tbl>
              <a:tblPr firstRow="1" bandRow="1">
                <a:noFill/>
                <a:tableStyleId>{F5AB1C69-6EDB-4FF4-983F-18BD219EF322}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xmlns="" val="3183886252"/>
                    </a:ext>
                  </a:extLst>
                </a:gridCol>
              </a:tblGrid>
              <a:tr h="1375794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0737099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39237" y="744430"/>
            <a:ext cx="4913525" cy="1862048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fr-FR" sz="11500" dirty="0">
                <a:solidFill>
                  <a:schemeClr val="bg1"/>
                </a:solidFill>
              </a:rPr>
              <a:t>Ascros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552081" y="544375"/>
            <a:ext cx="2460930" cy="40011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COMMUNE PILOTE</a:t>
            </a:r>
            <a:endParaRPr lang="fr-FR" sz="2000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1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" id="{A62416C7-154E-4BBA-A2A9-EF4E5612367C}" vid="{9E8E00A5-0EB1-41EA-BCE3-B5198EA9E9F8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nature aux couleurs vives, paysage illustré (grand écran)</Template>
  <TotalTime>0</TotalTime>
  <Words>687</Words>
  <Application>Microsoft Office PowerPoint</Application>
  <PresentationFormat>Grand écran</PresentationFormat>
  <Paragraphs>92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 Unicode MS</vt:lpstr>
      <vt:lpstr>Dotum</vt:lpstr>
      <vt:lpstr>Arial</vt:lpstr>
      <vt:lpstr>Arial Black</vt:lpstr>
      <vt:lpstr>Courier New</vt:lpstr>
      <vt:lpstr>Segoe Print</vt:lpstr>
      <vt:lpstr>Wingdings</vt:lpstr>
      <vt:lpstr>Nature Illustration 16x9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2016-10-26T11:38:41Z</dcterms:created>
  <dcterms:modified xsi:type="dcterms:W3CDTF">2018-10-30T16:39:38Z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