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2" r:id="rId5"/>
    <p:sldId id="259" r:id="rId6"/>
    <p:sldId id="261" r:id="rId7"/>
    <p:sldId id="264" r:id="rId8"/>
    <p:sldId id="268" r:id="rId9"/>
    <p:sldId id="265" r:id="rId10"/>
    <p:sldId id="27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1083-44B9-6C49-ADA5-AB0AEDDB7AB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80DE5-CBCA-9143-8AC6-5D0AF48097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97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23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49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56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04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72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9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57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99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4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31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0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3236-F07A-E147-9601-DA9324D065CD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7C0D-83C8-E64F-8973-8152481B94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4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5586" y="1"/>
            <a:ext cx="9525964" cy="8449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</a:t>
            </a:r>
            <a:r>
              <a:rPr lang="fr-FR" sz="4400" dirty="0" smtClean="0"/>
              <a:t>Comment est née l’AMAP de Biot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18641" r="3053"/>
          <a:stretch/>
        </p:blipFill>
        <p:spPr>
          <a:xfrm>
            <a:off x="706055" y="983849"/>
            <a:ext cx="10648710" cy="57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1918010"/>
            <a:ext cx="11853746" cy="2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5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35666"/>
            <a:ext cx="10515600" cy="5841297"/>
          </a:xfrm>
        </p:spPr>
        <p:txBody>
          <a:bodyPr>
            <a:noAutofit/>
          </a:bodyPr>
          <a:lstStyle/>
          <a:p>
            <a:pPr algn="ctr"/>
            <a:endParaRPr lang="fr-FR" sz="4800" dirty="0" smtClean="0"/>
          </a:p>
          <a:p>
            <a:pPr algn="ctr"/>
            <a:r>
              <a:rPr lang="fr-FR" sz="4800" dirty="0" smtClean="0"/>
              <a:t>AMAP =  </a:t>
            </a:r>
          </a:p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A</a:t>
            </a:r>
            <a:r>
              <a:rPr lang="fr-FR" sz="4800" dirty="0" smtClean="0"/>
              <a:t>SSOCIATION POUR LE </a:t>
            </a:r>
          </a:p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M</a:t>
            </a:r>
            <a:r>
              <a:rPr lang="fr-FR" sz="4800" dirty="0" smtClean="0"/>
              <a:t>AINTIEN D’UNE </a:t>
            </a:r>
          </a:p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A</a:t>
            </a:r>
            <a:r>
              <a:rPr lang="fr-FR" sz="4800" dirty="0" smtClean="0"/>
              <a:t>GRICULTURE </a:t>
            </a:r>
          </a:p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P</a:t>
            </a:r>
            <a:r>
              <a:rPr lang="fr-FR" sz="4800" dirty="0" smtClean="0"/>
              <a:t>AYSANNE</a:t>
            </a:r>
          </a:p>
          <a:p>
            <a:pPr algn="ctr"/>
            <a:r>
              <a:rPr lang="fr-FR" sz="4800" dirty="0" smtClean="0"/>
              <a:t>Qu’est ce que c’est exactement ?</a:t>
            </a:r>
          </a:p>
        </p:txBody>
      </p:sp>
    </p:spTree>
    <p:extLst>
      <p:ext uri="{BB962C8B-B14F-4D97-AF65-F5344CB8AC3E}">
        <p14:creationId xmlns:p14="http://schemas.microsoft.com/office/powerpoint/2010/main" val="43734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/>
          <a:stretch/>
        </p:blipFill>
        <p:spPr>
          <a:xfrm>
            <a:off x="2174488" y="301082"/>
            <a:ext cx="7663993" cy="602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5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7" y="497711"/>
            <a:ext cx="10058400" cy="566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35666"/>
            <a:ext cx="10515600" cy="5841297"/>
          </a:xfrm>
        </p:spPr>
        <p:txBody>
          <a:bodyPr>
            <a:noAutofit/>
          </a:bodyPr>
          <a:lstStyle/>
          <a:p>
            <a:pPr algn="ctr"/>
            <a:endParaRPr lang="fr-FR" sz="4800" dirty="0" smtClean="0"/>
          </a:p>
          <a:p>
            <a:pPr algn="ctr"/>
            <a:endParaRPr lang="fr-FR" sz="4800" dirty="0" smtClean="0"/>
          </a:p>
          <a:p>
            <a:pPr algn="ctr"/>
            <a:r>
              <a:rPr lang="fr-FR" sz="6000" dirty="0" smtClean="0"/>
              <a:t>AMAP DE BIOT   </a:t>
            </a:r>
          </a:p>
          <a:p>
            <a:pPr algn="ctr"/>
            <a:endParaRPr lang="fr-FR" sz="6000" dirty="0" smtClean="0"/>
          </a:p>
          <a:p>
            <a:pPr algn="ctr"/>
            <a:r>
              <a:rPr lang="fr-FR" sz="6000" dirty="0" smtClean="0"/>
              <a:t>GENESE ET NAISSANCE</a:t>
            </a:r>
            <a:r>
              <a:rPr lang="fr-FR" sz="4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01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3" y="0"/>
            <a:ext cx="965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2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35666"/>
            <a:ext cx="10515600" cy="5841297"/>
          </a:xfrm>
        </p:spPr>
        <p:txBody>
          <a:bodyPr>
            <a:noAutofit/>
          </a:bodyPr>
          <a:lstStyle/>
          <a:p>
            <a:pPr algn="ctr"/>
            <a:endParaRPr lang="fr-FR" sz="4800" dirty="0" smtClean="0"/>
          </a:p>
          <a:p>
            <a:pPr algn="ctr"/>
            <a:r>
              <a:rPr lang="fr-FR" sz="6000" dirty="0" smtClean="0"/>
              <a:t>TREMPLINS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24" y="2335191"/>
            <a:ext cx="5162308" cy="29037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12" y="2430684"/>
            <a:ext cx="7493807" cy="42152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9" y="2219094"/>
            <a:ext cx="4914948" cy="43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3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0472"/>
            <a:ext cx="10515600" cy="1261640"/>
          </a:xfrm>
        </p:spPr>
        <p:txBody>
          <a:bodyPr/>
          <a:lstStyle/>
          <a:p>
            <a:r>
              <a:rPr lang="fr-FR" dirty="0" smtClean="0"/>
              <a:t>Bio-</a:t>
            </a:r>
            <a:r>
              <a:rPr lang="fr-FR" dirty="0" err="1" smtClean="0"/>
              <a:t>t</a:t>
            </a:r>
            <a:r>
              <a:rPr lang="fr-FR" dirty="0" smtClean="0"/>
              <a:t>-</a:t>
            </a:r>
            <a:r>
              <a:rPr lang="fr-FR" dirty="0" err="1" smtClean="0"/>
              <a:t>Amap</a:t>
            </a:r>
            <a:r>
              <a:rPr lang="fr-FR" dirty="0" smtClean="0"/>
              <a:t> aux Souffleurs d’Avenir de Biot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1215341"/>
            <a:ext cx="7743463" cy="547482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21" y="1215342"/>
            <a:ext cx="3186576" cy="42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8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ce jour, les produits de Bio-</a:t>
            </a:r>
            <a:r>
              <a:rPr lang="fr-FR" dirty="0" err="1" smtClean="0"/>
              <a:t>t</a:t>
            </a:r>
            <a:r>
              <a:rPr lang="fr-FR" dirty="0" smtClean="0"/>
              <a:t>-</a:t>
            </a:r>
            <a:r>
              <a:rPr lang="fr-FR" dirty="0" err="1" smtClean="0"/>
              <a:t>Amap</a:t>
            </a:r>
            <a:r>
              <a:rPr lang="fr-FR" dirty="0" smtClean="0"/>
              <a:t> 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Nous recherchons : </a:t>
            </a:r>
          </a:p>
          <a:p>
            <a:r>
              <a:rPr lang="fr-FR" sz="4400" dirty="0" smtClean="0"/>
              <a:t>un producteur d’Agrumes local </a:t>
            </a:r>
            <a:r>
              <a:rPr lang="mr-IN" sz="4400" dirty="0" smtClean="0"/>
              <a:t>…</a:t>
            </a:r>
            <a:r>
              <a:rPr lang="fr-FR" sz="4400" dirty="0" smtClean="0"/>
              <a:t>.</a:t>
            </a:r>
          </a:p>
          <a:p>
            <a:endParaRPr lang="fr-FR" sz="4400" dirty="0"/>
          </a:p>
          <a:p>
            <a:endParaRPr lang="fr-FR" sz="4400" dirty="0" smtClean="0"/>
          </a:p>
          <a:p>
            <a:r>
              <a:rPr lang="fr-FR" sz="4400" dirty="0" smtClean="0"/>
              <a:t>Merci de m’avoir écoutée </a:t>
            </a:r>
            <a:r>
              <a:rPr lang="mr-IN" sz="4400" dirty="0" smtClean="0"/>
              <a:t>…</a:t>
            </a:r>
            <a:endParaRPr lang="fr-FR" sz="4400" dirty="0" smtClean="0"/>
          </a:p>
          <a:p>
            <a:r>
              <a:rPr lang="fr-FR" sz="4400" dirty="0" smtClean="0"/>
              <a:t>Annie 			         </a:t>
            </a:r>
            <a:r>
              <a:rPr lang="fr-FR" sz="4400" dirty="0" err="1" smtClean="0"/>
              <a:t>Amapienne</a:t>
            </a:r>
            <a:r>
              <a:rPr lang="fr-FR" sz="4400" dirty="0" smtClean="0"/>
              <a:t> Bio-</a:t>
            </a:r>
            <a:r>
              <a:rPr lang="fr-FR" sz="4400" dirty="0" err="1" smtClean="0"/>
              <a:t>t</a:t>
            </a:r>
            <a:r>
              <a:rPr lang="fr-FR" sz="4400" dirty="0" smtClean="0"/>
              <a:t>-</a:t>
            </a:r>
            <a:r>
              <a:rPr lang="fr-FR" sz="4400" dirty="0" err="1" smtClean="0"/>
              <a:t>Amap</a:t>
            </a:r>
            <a:r>
              <a:rPr lang="fr-FR" sz="4400" dirty="0" smtClean="0"/>
              <a:t>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8329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59</Words>
  <Application>Microsoft Macintosh PowerPoint</Application>
  <PresentationFormat>Grand écran</PresentationFormat>
  <Paragraphs>23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Mangal</vt:lpstr>
      <vt:lpstr>Arial</vt:lpstr>
      <vt:lpstr>Thème Office</vt:lpstr>
      <vt:lpstr>         Comment est née l’AMAP de Biot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Bio-t-Amap aux Souffleurs d’Avenir de Biot</vt:lpstr>
      <vt:lpstr>A ce jour, les produits de Bio-t-Amap …</vt:lpstr>
      <vt:lpstr>Présentation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Comment est née l’AMAP de Biot</dc:title>
  <dc:creator>Annie Benard</dc:creator>
  <cp:lastModifiedBy>Annie Benard</cp:lastModifiedBy>
  <cp:revision>7</cp:revision>
  <dcterms:created xsi:type="dcterms:W3CDTF">2018-10-29T22:02:49Z</dcterms:created>
  <dcterms:modified xsi:type="dcterms:W3CDTF">2018-10-29T23:20:57Z</dcterms:modified>
</cp:coreProperties>
</file>